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6"/>
  </p:notesMasterIdLst>
  <p:sldIdLst>
    <p:sldId id="314" r:id="rId3"/>
    <p:sldId id="281" r:id="rId4"/>
    <p:sldId id="287" r:id="rId5"/>
    <p:sldId id="297" r:id="rId6"/>
    <p:sldId id="298" r:id="rId7"/>
    <p:sldId id="299" r:id="rId8"/>
    <p:sldId id="296" r:id="rId9"/>
    <p:sldId id="318" r:id="rId10"/>
    <p:sldId id="304" r:id="rId11"/>
    <p:sldId id="307" r:id="rId12"/>
    <p:sldId id="308" r:id="rId13"/>
    <p:sldId id="312" r:id="rId14"/>
    <p:sldId id="31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39" autoAdjust="0"/>
    <p:restoredTop sz="94660"/>
  </p:normalViewPr>
  <p:slideViewPr>
    <p:cSldViewPr snapToGrid="0">
      <p:cViewPr varScale="1">
        <p:scale>
          <a:sx n="41" d="100"/>
          <a:sy n="41" d="100"/>
        </p:scale>
        <p:origin x="7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A7403-1031-4FCF-AFB1-589BF5BED859}"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4B823-10D9-47BE-BBDE-9AD12AE6CC37}" type="slidenum">
              <a:rPr lang="en-US" smtClean="0"/>
              <a:t>‹#›</a:t>
            </a:fld>
            <a:endParaRPr lang="en-US"/>
          </a:p>
        </p:txBody>
      </p:sp>
    </p:spTree>
    <p:extLst>
      <p:ext uri="{BB962C8B-B14F-4D97-AF65-F5344CB8AC3E}">
        <p14:creationId xmlns:p14="http://schemas.microsoft.com/office/powerpoint/2010/main" val="184620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a:extLst>
              <a:ext uri="{FF2B5EF4-FFF2-40B4-BE49-F238E27FC236}">
                <a16:creationId xmlns:a16="http://schemas.microsoft.com/office/drawing/2014/main" id="{9F933D3E-54E8-49F4-8503-2C13167F099B}"/>
              </a:ext>
            </a:extLst>
          </p:cNvPr>
          <p:cNvSpPr>
            <a:spLocks noGrp="1" noRot="1" noChangeAspect="1" noTextEdit="1"/>
          </p:cNvSpPr>
          <p:nvPr>
            <p:ph type="sldImg"/>
          </p:nvPr>
        </p:nvSpPr>
        <p:spPr>
          <a:ln/>
        </p:spPr>
      </p:sp>
      <p:sp>
        <p:nvSpPr>
          <p:cNvPr id="15363" name="备注占位符 2">
            <a:extLst>
              <a:ext uri="{FF2B5EF4-FFF2-40B4-BE49-F238E27FC236}">
                <a16:creationId xmlns:a16="http://schemas.microsoft.com/office/drawing/2014/main" id="{D3377103-B4D3-4005-AA01-55C9466D29C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364" name="灯片编号占位符 3">
            <a:extLst>
              <a:ext uri="{FF2B5EF4-FFF2-40B4-BE49-F238E27FC236}">
                <a16:creationId xmlns:a16="http://schemas.microsoft.com/office/drawing/2014/main" id="{F81533A4-19B5-453A-9F64-61BE17F7795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A4445A-1C28-404D-85D7-CC80B50BA02B}"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marR="46990" algn="just">
              <a:lnSpc>
                <a:spcPct val="115000"/>
              </a:lnSpc>
              <a:spcBef>
                <a:spcPts val="0"/>
              </a:spcBef>
              <a:spcAft>
                <a:spcPts val="0"/>
              </a:spcAft>
              <a:tabLst>
                <a:tab pos="162560" algn="l"/>
              </a:tabLs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40AF1-241F-463A-8508-92C4EB2DF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29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1"/>
          </a:xfrm>
        </p:spPr>
        <p:txBody>
          <a:bodyPr anchor="b"/>
          <a:lstStyle>
            <a:lvl1pPr algn="ctr">
              <a:defRPr sz="7031"/>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813"/>
            </a:lvl1pPr>
            <a:lvl2pPr marL="538804" indent="0" algn="ctr">
              <a:buNone/>
              <a:defRPr sz="2344"/>
            </a:lvl2pPr>
            <a:lvl3pPr marL="1077607" indent="0" algn="ctr">
              <a:buNone/>
              <a:defRPr sz="2156"/>
            </a:lvl3pPr>
            <a:lvl4pPr marL="1616410" indent="0" algn="ctr">
              <a:buNone/>
              <a:defRPr sz="1875"/>
            </a:lvl4pPr>
            <a:lvl5pPr marL="2155213" indent="0" algn="ctr">
              <a:buNone/>
              <a:defRPr sz="1875"/>
            </a:lvl5pPr>
            <a:lvl6pPr marL="2694017" indent="0" algn="ctr">
              <a:buNone/>
              <a:defRPr sz="1875"/>
            </a:lvl6pPr>
            <a:lvl7pPr marL="3232820" indent="0" algn="ctr">
              <a:buNone/>
              <a:defRPr sz="1875"/>
            </a:lvl7pPr>
            <a:lvl8pPr marL="3771623" indent="0" algn="ctr">
              <a:buNone/>
              <a:defRPr sz="1875"/>
            </a:lvl8pPr>
            <a:lvl9pPr marL="4310427" indent="0" algn="ctr">
              <a:buNone/>
              <a:defRPr sz="1875"/>
            </a:lvl9pPr>
          </a:lstStyle>
          <a:p>
            <a:r>
              <a:rPr lang="en-US"/>
              <a:t>Click to edit Master subtitle style</a:t>
            </a:r>
          </a:p>
        </p:txBody>
      </p:sp>
      <p:sp>
        <p:nvSpPr>
          <p:cNvPr id="4" name="Rectangle 4">
            <a:extLst>
              <a:ext uri="{FF2B5EF4-FFF2-40B4-BE49-F238E27FC236}">
                <a16:creationId xmlns:a16="http://schemas.microsoft.com/office/drawing/2014/main" id="{FBDC7E95-65F7-4BA0-8C95-0D0FCBBE6A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42BBCF-3CDB-4F7D-A850-BCC244035C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0A3CB3-6ED1-4186-8271-AF9E0DF51472}"/>
              </a:ext>
            </a:extLst>
          </p:cNvPr>
          <p:cNvSpPr>
            <a:spLocks noGrp="1" noChangeArrowheads="1"/>
          </p:cNvSpPr>
          <p:nvPr>
            <p:ph type="sldNum" sz="quarter" idx="12"/>
          </p:nvPr>
        </p:nvSpPr>
        <p:spPr>
          <a:ln/>
        </p:spPr>
        <p:txBody>
          <a:bodyPr/>
          <a:lstStyle>
            <a:lvl1pPr>
              <a:defRPr/>
            </a:lvl1pPr>
          </a:lstStyle>
          <a:p>
            <a:fld id="{E51FA574-381E-4B54-87B6-B3ADF0FE69D1}" type="slidenum">
              <a:rPr lang="en-US" altLang="en-US"/>
              <a:pPr/>
              <a:t>‹#›</a:t>
            </a:fld>
            <a:endParaRPr lang="en-US" altLang="en-US"/>
          </a:p>
        </p:txBody>
      </p:sp>
    </p:spTree>
    <p:extLst>
      <p:ext uri="{BB962C8B-B14F-4D97-AF65-F5344CB8AC3E}">
        <p14:creationId xmlns:p14="http://schemas.microsoft.com/office/powerpoint/2010/main" val="332854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74F492-3E03-4E8B-A5EB-0E7A598E64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4A9BA6-42AB-475F-BC9E-8717390530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3228FF-3356-43EB-90D7-935D4B206449}"/>
              </a:ext>
            </a:extLst>
          </p:cNvPr>
          <p:cNvSpPr>
            <a:spLocks noGrp="1" noChangeArrowheads="1"/>
          </p:cNvSpPr>
          <p:nvPr>
            <p:ph type="sldNum" sz="quarter" idx="12"/>
          </p:nvPr>
        </p:nvSpPr>
        <p:spPr>
          <a:ln/>
        </p:spPr>
        <p:txBody>
          <a:bodyPr/>
          <a:lstStyle>
            <a:lvl1pPr>
              <a:defRPr/>
            </a:lvl1pPr>
          </a:lstStyle>
          <a:p>
            <a:fld id="{713C7E7E-30F2-492A-B9AE-622751AC8513}" type="slidenum">
              <a:rPr lang="en-US" altLang="en-US"/>
              <a:pPr/>
              <a:t>‹#›</a:t>
            </a:fld>
            <a:endParaRPr lang="en-US" altLang="en-US"/>
          </a:p>
        </p:txBody>
      </p:sp>
    </p:spTree>
    <p:extLst>
      <p:ext uri="{BB962C8B-B14F-4D97-AF65-F5344CB8AC3E}">
        <p14:creationId xmlns:p14="http://schemas.microsoft.com/office/powerpoint/2010/main" val="175820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B606A9-1083-455A-A2DE-D8E90773E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46AFC7-40EB-4781-A25C-EF73E8733B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AB4E25-DD6C-4AF8-A95A-450E1457CEAE}"/>
              </a:ext>
            </a:extLst>
          </p:cNvPr>
          <p:cNvSpPr>
            <a:spLocks noGrp="1" noChangeArrowheads="1"/>
          </p:cNvSpPr>
          <p:nvPr>
            <p:ph type="sldNum" sz="quarter" idx="12"/>
          </p:nvPr>
        </p:nvSpPr>
        <p:spPr>
          <a:ln/>
        </p:spPr>
        <p:txBody>
          <a:bodyPr/>
          <a:lstStyle>
            <a:lvl1pPr>
              <a:defRPr/>
            </a:lvl1pPr>
          </a:lstStyle>
          <a:p>
            <a:fld id="{A175CFCD-6FD2-4BFC-A029-DC1E5AFA983F}" type="slidenum">
              <a:rPr lang="en-US" altLang="en-US"/>
              <a:pPr/>
              <a:t>‹#›</a:t>
            </a:fld>
            <a:endParaRPr lang="en-US" altLang="en-US"/>
          </a:p>
        </p:txBody>
      </p:sp>
    </p:spTree>
    <p:extLst>
      <p:ext uri="{BB962C8B-B14F-4D97-AF65-F5344CB8AC3E}">
        <p14:creationId xmlns:p14="http://schemas.microsoft.com/office/powerpoint/2010/main" val="28550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2562826-EED4-4D23-AB92-803629C7E4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69F3F1-B02D-4C69-8A5A-D82153BAC0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FF313E-2B3A-4D03-B0FE-92A49BBC0A74}"/>
              </a:ext>
            </a:extLst>
          </p:cNvPr>
          <p:cNvSpPr>
            <a:spLocks noGrp="1" noChangeArrowheads="1"/>
          </p:cNvSpPr>
          <p:nvPr>
            <p:ph type="sldNum" sz="quarter" idx="12"/>
          </p:nvPr>
        </p:nvSpPr>
        <p:spPr>
          <a:ln/>
        </p:spPr>
        <p:txBody>
          <a:bodyPr/>
          <a:lstStyle>
            <a:lvl1pPr>
              <a:defRPr/>
            </a:lvl1pPr>
          </a:lstStyle>
          <a:p>
            <a:fld id="{A7E08BF1-45EA-45C8-9F68-E794814007AB}" type="slidenum">
              <a:rPr lang="en-US" altLang="en-US"/>
              <a:pPr/>
              <a:t>‹#›</a:t>
            </a:fld>
            <a:endParaRPr lang="en-US" altLang="en-US"/>
          </a:p>
        </p:txBody>
      </p:sp>
    </p:spTree>
    <p:extLst>
      <p:ext uri="{BB962C8B-B14F-4D97-AF65-F5344CB8AC3E}">
        <p14:creationId xmlns:p14="http://schemas.microsoft.com/office/powerpoint/2010/main" val="3629803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8A6CA98-EE0E-4573-AD04-DBB26E9B2B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89"/>
            <a:ext cx="12192000" cy="685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789157"/>
      </p:ext>
    </p:extLst>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03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181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6857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2614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867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4436B8-D4D4-4CF0-8D14-CA01155F17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422082-79DF-493C-A3F9-D3DBD0AD5B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A9A9FA-5A6E-48A4-A39F-647FAFC70A9D}"/>
              </a:ext>
            </a:extLst>
          </p:cNvPr>
          <p:cNvSpPr>
            <a:spLocks noGrp="1" noChangeArrowheads="1"/>
          </p:cNvSpPr>
          <p:nvPr>
            <p:ph type="sldNum" sz="quarter" idx="12"/>
          </p:nvPr>
        </p:nvSpPr>
        <p:spPr>
          <a:ln/>
        </p:spPr>
        <p:txBody>
          <a:bodyPr/>
          <a:lstStyle>
            <a:lvl1pPr>
              <a:defRPr/>
            </a:lvl1pPr>
          </a:lstStyle>
          <a:p>
            <a:fld id="{12D8BBD9-7E53-4BE0-B450-3D113EA15845}" type="slidenum">
              <a:rPr lang="en-US" altLang="en-US"/>
              <a:pPr/>
              <a:t>‹#›</a:t>
            </a:fld>
            <a:endParaRPr lang="en-US" altLang="en-US"/>
          </a:p>
        </p:txBody>
      </p:sp>
    </p:spTree>
    <p:extLst>
      <p:ext uri="{BB962C8B-B14F-4D97-AF65-F5344CB8AC3E}">
        <p14:creationId xmlns:p14="http://schemas.microsoft.com/office/powerpoint/2010/main" val="849300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3"/>
            <a:ext cx="10515600" cy="2852737"/>
          </a:xfrm>
        </p:spPr>
        <p:txBody>
          <a:bodyPr anchor="b"/>
          <a:lstStyle>
            <a:lvl1pPr>
              <a:defRPr sz="7031"/>
            </a:lvl1pPr>
          </a:lstStyle>
          <a:p>
            <a:r>
              <a:rPr lang="en-US"/>
              <a:t>Click to edit Master title style</a:t>
            </a:r>
          </a:p>
        </p:txBody>
      </p:sp>
      <p:sp>
        <p:nvSpPr>
          <p:cNvPr id="3" name="Text Placeholder 2"/>
          <p:cNvSpPr>
            <a:spLocks noGrp="1"/>
          </p:cNvSpPr>
          <p:nvPr>
            <p:ph type="body" idx="1"/>
          </p:nvPr>
        </p:nvSpPr>
        <p:spPr>
          <a:xfrm>
            <a:off x="831850" y="4589468"/>
            <a:ext cx="10515600" cy="1500187"/>
          </a:xfrm>
        </p:spPr>
        <p:txBody>
          <a:bodyPr/>
          <a:lstStyle>
            <a:lvl1pPr marL="0" indent="0">
              <a:buNone/>
              <a:defRPr sz="2813"/>
            </a:lvl1pPr>
            <a:lvl2pPr marL="538804" indent="0">
              <a:buNone/>
              <a:defRPr sz="2344"/>
            </a:lvl2pPr>
            <a:lvl3pPr marL="1077607" indent="0">
              <a:buNone/>
              <a:defRPr sz="2156"/>
            </a:lvl3pPr>
            <a:lvl4pPr marL="1616410" indent="0">
              <a:buNone/>
              <a:defRPr sz="1875"/>
            </a:lvl4pPr>
            <a:lvl5pPr marL="2155213" indent="0">
              <a:buNone/>
              <a:defRPr sz="1875"/>
            </a:lvl5pPr>
            <a:lvl6pPr marL="2694017" indent="0">
              <a:buNone/>
              <a:defRPr sz="1875"/>
            </a:lvl6pPr>
            <a:lvl7pPr marL="3232820" indent="0">
              <a:buNone/>
              <a:defRPr sz="1875"/>
            </a:lvl7pPr>
            <a:lvl8pPr marL="3771623" indent="0">
              <a:buNone/>
              <a:defRPr sz="1875"/>
            </a:lvl8pPr>
            <a:lvl9pPr marL="4310427" indent="0">
              <a:buNone/>
              <a:defRPr sz="1875"/>
            </a:lvl9pPr>
          </a:lstStyle>
          <a:p>
            <a:pPr lvl="0"/>
            <a:r>
              <a:rPr lang="en-US"/>
              <a:t>Click to edit Master text styles</a:t>
            </a:r>
          </a:p>
        </p:txBody>
      </p:sp>
      <p:sp>
        <p:nvSpPr>
          <p:cNvPr id="4" name="Rectangle 4">
            <a:extLst>
              <a:ext uri="{FF2B5EF4-FFF2-40B4-BE49-F238E27FC236}">
                <a16:creationId xmlns:a16="http://schemas.microsoft.com/office/drawing/2014/main" id="{C0116DA9-D045-4539-B73A-CDDEA45A55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27164D-E03C-49F6-A9F4-AACC66C937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458C24-9846-46DA-B239-3BB88A3DF9A9}"/>
              </a:ext>
            </a:extLst>
          </p:cNvPr>
          <p:cNvSpPr>
            <a:spLocks noGrp="1" noChangeArrowheads="1"/>
          </p:cNvSpPr>
          <p:nvPr>
            <p:ph type="sldNum" sz="quarter" idx="12"/>
          </p:nvPr>
        </p:nvSpPr>
        <p:spPr>
          <a:ln/>
        </p:spPr>
        <p:txBody>
          <a:bodyPr/>
          <a:lstStyle>
            <a:lvl1pPr>
              <a:defRPr/>
            </a:lvl1pPr>
          </a:lstStyle>
          <a:p>
            <a:fld id="{AA9D191B-D3B3-453D-AB68-4E92E7ED3BA2}" type="slidenum">
              <a:rPr lang="en-US" altLang="en-US"/>
              <a:pPr/>
              <a:t>‹#›</a:t>
            </a:fld>
            <a:endParaRPr lang="en-US" altLang="en-US"/>
          </a:p>
        </p:txBody>
      </p:sp>
    </p:spTree>
    <p:extLst>
      <p:ext uri="{BB962C8B-B14F-4D97-AF65-F5344CB8AC3E}">
        <p14:creationId xmlns:p14="http://schemas.microsoft.com/office/powerpoint/2010/main" val="206039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BD24F70-6E3F-4A2B-8E9C-C44958C981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220FDB-8B71-4F23-B50D-0CA9D2272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F62A3B8-1CCA-4A00-B8C9-A2C97F2F7DD5}"/>
              </a:ext>
            </a:extLst>
          </p:cNvPr>
          <p:cNvSpPr>
            <a:spLocks noGrp="1" noChangeArrowheads="1"/>
          </p:cNvSpPr>
          <p:nvPr>
            <p:ph type="sldNum" sz="quarter" idx="12"/>
          </p:nvPr>
        </p:nvSpPr>
        <p:spPr>
          <a:ln/>
        </p:spPr>
        <p:txBody>
          <a:bodyPr/>
          <a:lstStyle>
            <a:lvl1pPr>
              <a:defRPr/>
            </a:lvl1pPr>
          </a:lstStyle>
          <a:p>
            <a:fld id="{5336C325-ECD7-4F5C-8D8D-7EC03D608506}" type="slidenum">
              <a:rPr lang="en-US" altLang="en-US"/>
              <a:pPr/>
              <a:t>‹#›</a:t>
            </a:fld>
            <a:endParaRPr lang="en-US" altLang="en-US"/>
          </a:p>
        </p:txBody>
      </p:sp>
    </p:spTree>
    <p:extLst>
      <p:ext uri="{BB962C8B-B14F-4D97-AF65-F5344CB8AC3E}">
        <p14:creationId xmlns:p14="http://schemas.microsoft.com/office/powerpoint/2010/main" val="216969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20" y="1681167"/>
            <a:ext cx="5158317" cy="823912"/>
          </a:xfrm>
        </p:spPr>
        <p:txBody>
          <a:bodyPr anchor="b"/>
          <a:lstStyle>
            <a:lvl1pPr marL="0" indent="0">
              <a:buNone/>
              <a:defRPr sz="2813" b="1"/>
            </a:lvl1pPr>
            <a:lvl2pPr marL="538804" indent="0">
              <a:buNone/>
              <a:defRPr sz="2344" b="1"/>
            </a:lvl2pPr>
            <a:lvl3pPr marL="1077607" indent="0">
              <a:buNone/>
              <a:defRPr sz="2156" b="1"/>
            </a:lvl3pPr>
            <a:lvl4pPr marL="1616410" indent="0">
              <a:buNone/>
              <a:defRPr sz="1875" b="1"/>
            </a:lvl4pPr>
            <a:lvl5pPr marL="2155213" indent="0">
              <a:buNone/>
              <a:defRPr sz="1875" b="1"/>
            </a:lvl5pPr>
            <a:lvl6pPr marL="2694017" indent="0">
              <a:buNone/>
              <a:defRPr sz="1875" b="1"/>
            </a:lvl6pPr>
            <a:lvl7pPr marL="3232820" indent="0">
              <a:buNone/>
              <a:defRPr sz="1875" b="1"/>
            </a:lvl7pPr>
            <a:lvl8pPr marL="3771623" indent="0">
              <a:buNone/>
              <a:defRPr sz="1875" b="1"/>
            </a:lvl8pPr>
            <a:lvl9pPr marL="4310427" indent="0">
              <a:buNone/>
              <a:defRPr sz="1875" b="1"/>
            </a:lvl9pPr>
          </a:lstStyle>
          <a:p>
            <a:pPr lvl="0"/>
            <a:r>
              <a:rPr lang="en-US"/>
              <a:t>Click to edit Master text styles</a:t>
            </a:r>
          </a:p>
        </p:txBody>
      </p:sp>
      <p:sp>
        <p:nvSpPr>
          <p:cNvPr id="4" name="Content Placeholder 3"/>
          <p:cNvSpPr>
            <a:spLocks noGrp="1"/>
          </p:cNvSpPr>
          <p:nvPr>
            <p:ph sz="half" idx="2"/>
          </p:nvPr>
        </p:nvSpPr>
        <p:spPr>
          <a:xfrm>
            <a:off x="840320" y="2505078"/>
            <a:ext cx="51583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7"/>
            <a:ext cx="5183717" cy="823912"/>
          </a:xfrm>
        </p:spPr>
        <p:txBody>
          <a:bodyPr anchor="b"/>
          <a:lstStyle>
            <a:lvl1pPr marL="0" indent="0">
              <a:buNone/>
              <a:defRPr sz="2813" b="1"/>
            </a:lvl1pPr>
            <a:lvl2pPr marL="538804" indent="0">
              <a:buNone/>
              <a:defRPr sz="2344" b="1"/>
            </a:lvl2pPr>
            <a:lvl3pPr marL="1077607" indent="0">
              <a:buNone/>
              <a:defRPr sz="2156" b="1"/>
            </a:lvl3pPr>
            <a:lvl4pPr marL="1616410" indent="0">
              <a:buNone/>
              <a:defRPr sz="1875" b="1"/>
            </a:lvl4pPr>
            <a:lvl5pPr marL="2155213" indent="0">
              <a:buNone/>
              <a:defRPr sz="1875" b="1"/>
            </a:lvl5pPr>
            <a:lvl6pPr marL="2694017" indent="0">
              <a:buNone/>
              <a:defRPr sz="1875" b="1"/>
            </a:lvl6pPr>
            <a:lvl7pPr marL="3232820" indent="0">
              <a:buNone/>
              <a:defRPr sz="1875" b="1"/>
            </a:lvl7pPr>
            <a:lvl8pPr marL="3771623" indent="0">
              <a:buNone/>
              <a:defRPr sz="1875" b="1"/>
            </a:lvl8pPr>
            <a:lvl9pPr marL="431042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72203" y="2505078"/>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7FF2B9-0701-4E28-BA9B-6777DA649C8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88B97AF-1A01-4D04-8EF4-8D301E2105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09AD41F-5C1C-45F2-921A-5D07EB2758F6}"/>
              </a:ext>
            </a:extLst>
          </p:cNvPr>
          <p:cNvSpPr>
            <a:spLocks noGrp="1" noChangeArrowheads="1"/>
          </p:cNvSpPr>
          <p:nvPr>
            <p:ph type="sldNum" sz="quarter" idx="12"/>
          </p:nvPr>
        </p:nvSpPr>
        <p:spPr>
          <a:ln/>
        </p:spPr>
        <p:txBody>
          <a:bodyPr/>
          <a:lstStyle>
            <a:lvl1pPr>
              <a:defRPr/>
            </a:lvl1pPr>
          </a:lstStyle>
          <a:p>
            <a:fld id="{11689D26-10FD-4B76-9D32-F947F7EE3E1E}" type="slidenum">
              <a:rPr lang="en-US" altLang="en-US"/>
              <a:pPr/>
              <a:t>‹#›</a:t>
            </a:fld>
            <a:endParaRPr lang="en-US" altLang="en-US"/>
          </a:p>
        </p:txBody>
      </p:sp>
    </p:spTree>
    <p:extLst>
      <p:ext uri="{BB962C8B-B14F-4D97-AF65-F5344CB8AC3E}">
        <p14:creationId xmlns:p14="http://schemas.microsoft.com/office/powerpoint/2010/main" val="398541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EA659AD-1117-42A8-9C52-B554879F57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7F98B0-FDDB-4BB7-99D1-55C1E5EE6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EB744D-DC81-44BB-AE60-DF78555183B4}"/>
              </a:ext>
            </a:extLst>
          </p:cNvPr>
          <p:cNvSpPr>
            <a:spLocks noGrp="1" noChangeArrowheads="1"/>
          </p:cNvSpPr>
          <p:nvPr>
            <p:ph type="sldNum" sz="quarter" idx="12"/>
          </p:nvPr>
        </p:nvSpPr>
        <p:spPr>
          <a:ln/>
        </p:spPr>
        <p:txBody>
          <a:bodyPr/>
          <a:lstStyle>
            <a:lvl1pPr>
              <a:defRPr/>
            </a:lvl1pPr>
          </a:lstStyle>
          <a:p>
            <a:fld id="{5F5E9279-2C3C-4FCC-BF72-96276272CB50}" type="slidenum">
              <a:rPr lang="en-US" altLang="en-US"/>
              <a:pPr/>
              <a:t>‹#›</a:t>
            </a:fld>
            <a:endParaRPr lang="en-US" altLang="en-US"/>
          </a:p>
        </p:txBody>
      </p:sp>
    </p:spTree>
    <p:extLst>
      <p:ext uri="{BB962C8B-B14F-4D97-AF65-F5344CB8AC3E}">
        <p14:creationId xmlns:p14="http://schemas.microsoft.com/office/powerpoint/2010/main" val="4051887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4AEF28-1BAB-4A8F-871F-5DE3FCBDDE3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4754E02-733B-44F2-9F25-5A65397867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81551D8-58C8-4D8B-9E2B-116A23B43BB7}"/>
              </a:ext>
            </a:extLst>
          </p:cNvPr>
          <p:cNvSpPr>
            <a:spLocks noGrp="1" noChangeArrowheads="1"/>
          </p:cNvSpPr>
          <p:nvPr>
            <p:ph type="sldNum" sz="quarter" idx="12"/>
          </p:nvPr>
        </p:nvSpPr>
        <p:spPr>
          <a:ln/>
        </p:spPr>
        <p:txBody>
          <a:bodyPr/>
          <a:lstStyle>
            <a:lvl1pPr>
              <a:defRPr/>
            </a:lvl1pPr>
          </a:lstStyle>
          <a:p>
            <a:fld id="{C6B04884-65FE-4CC8-9AFA-8B5B752A9481}" type="slidenum">
              <a:rPr lang="en-US" altLang="en-US"/>
              <a:pPr/>
              <a:t>‹#›</a:t>
            </a:fld>
            <a:endParaRPr lang="en-US" altLang="en-US"/>
          </a:p>
        </p:txBody>
      </p:sp>
    </p:spTree>
    <p:extLst>
      <p:ext uri="{BB962C8B-B14F-4D97-AF65-F5344CB8AC3E}">
        <p14:creationId xmlns:p14="http://schemas.microsoft.com/office/powerpoint/2010/main" val="131034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8" cy="1600200"/>
          </a:xfrm>
        </p:spPr>
        <p:txBody>
          <a:bodyPr anchor="b"/>
          <a:lstStyle>
            <a:lvl1pPr>
              <a:defRPr sz="3844"/>
            </a:lvl1pPr>
          </a:lstStyle>
          <a:p>
            <a:r>
              <a:rPr lang="en-US"/>
              <a:t>Click to edit Master title style</a:t>
            </a:r>
          </a:p>
        </p:txBody>
      </p:sp>
      <p:sp>
        <p:nvSpPr>
          <p:cNvPr id="3" name="Content Placeholder 2"/>
          <p:cNvSpPr>
            <a:spLocks noGrp="1"/>
          </p:cNvSpPr>
          <p:nvPr>
            <p:ph idx="1"/>
          </p:nvPr>
        </p:nvSpPr>
        <p:spPr>
          <a:xfrm>
            <a:off x="5183717" y="987426"/>
            <a:ext cx="6172200" cy="4873626"/>
          </a:xfrm>
        </p:spPr>
        <p:txBody>
          <a:bodyPr/>
          <a:lstStyle>
            <a:lvl1pPr>
              <a:defRPr sz="3844"/>
            </a:lvl1pPr>
            <a:lvl2pPr>
              <a:defRPr sz="3375"/>
            </a:lvl2pPr>
            <a:lvl3pPr>
              <a:defRPr sz="2813"/>
            </a:lvl3pPr>
            <a:lvl4pPr>
              <a:defRPr sz="2344"/>
            </a:lvl4pPr>
            <a:lvl5pPr>
              <a:defRPr sz="2344"/>
            </a:lvl5pPr>
            <a:lvl6pPr>
              <a:defRPr sz="2344"/>
            </a:lvl6pPr>
            <a:lvl7pPr>
              <a:defRPr sz="2344"/>
            </a:lvl7pPr>
            <a:lvl8pPr>
              <a:defRPr sz="2344"/>
            </a:lvl8pPr>
            <a:lvl9pPr>
              <a:defRPr sz="23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0" y="2057400"/>
            <a:ext cx="3932768" cy="3811588"/>
          </a:xfrm>
        </p:spPr>
        <p:txBody>
          <a:bodyPr/>
          <a:lstStyle>
            <a:lvl1pPr marL="0" indent="0">
              <a:buNone/>
              <a:defRPr sz="1875"/>
            </a:lvl1pPr>
            <a:lvl2pPr marL="538804" indent="0">
              <a:buNone/>
              <a:defRPr sz="1688"/>
            </a:lvl2pPr>
            <a:lvl3pPr marL="1077607" indent="0">
              <a:buNone/>
              <a:defRPr sz="1406"/>
            </a:lvl3pPr>
            <a:lvl4pPr marL="1616410" indent="0">
              <a:buNone/>
              <a:defRPr sz="1219"/>
            </a:lvl4pPr>
            <a:lvl5pPr marL="2155213" indent="0">
              <a:buNone/>
              <a:defRPr sz="1219"/>
            </a:lvl5pPr>
            <a:lvl6pPr marL="2694017" indent="0">
              <a:buNone/>
              <a:defRPr sz="1219"/>
            </a:lvl6pPr>
            <a:lvl7pPr marL="3232820" indent="0">
              <a:buNone/>
              <a:defRPr sz="1219"/>
            </a:lvl7pPr>
            <a:lvl8pPr marL="3771623" indent="0">
              <a:buNone/>
              <a:defRPr sz="1219"/>
            </a:lvl8pPr>
            <a:lvl9pPr marL="4310427" indent="0">
              <a:buNone/>
              <a:defRPr sz="1219"/>
            </a:lvl9pPr>
          </a:lstStyle>
          <a:p>
            <a:pPr lvl="0"/>
            <a:r>
              <a:rPr lang="en-US"/>
              <a:t>Click to edit Master text styles</a:t>
            </a:r>
          </a:p>
        </p:txBody>
      </p:sp>
      <p:sp>
        <p:nvSpPr>
          <p:cNvPr id="5" name="Rectangle 4">
            <a:extLst>
              <a:ext uri="{FF2B5EF4-FFF2-40B4-BE49-F238E27FC236}">
                <a16:creationId xmlns:a16="http://schemas.microsoft.com/office/drawing/2014/main" id="{AFC3202D-BF7A-4A39-B566-708ED5DCA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92C0F9-B980-4A1F-92EF-47F8C00515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300DF2-C3DA-44E7-A6E3-E4B0970C6CEC}"/>
              </a:ext>
            </a:extLst>
          </p:cNvPr>
          <p:cNvSpPr>
            <a:spLocks noGrp="1" noChangeArrowheads="1"/>
          </p:cNvSpPr>
          <p:nvPr>
            <p:ph type="sldNum" sz="quarter" idx="12"/>
          </p:nvPr>
        </p:nvSpPr>
        <p:spPr>
          <a:ln/>
        </p:spPr>
        <p:txBody>
          <a:bodyPr/>
          <a:lstStyle>
            <a:lvl1pPr>
              <a:defRPr/>
            </a:lvl1pPr>
          </a:lstStyle>
          <a:p>
            <a:fld id="{B0D41E56-4571-41D0-A8C4-DB6D077C509C}" type="slidenum">
              <a:rPr lang="en-US" altLang="en-US"/>
              <a:pPr/>
              <a:t>‹#›</a:t>
            </a:fld>
            <a:endParaRPr lang="en-US" altLang="en-US"/>
          </a:p>
        </p:txBody>
      </p:sp>
    </p:spTree>
    <p:extLst>
      <p:ext uri="{BB962C8B-B14F-4D97-AF65-F5344CB8AC3E}">
        <p14:creationId xmlns:p14="http://schemas.microsoft.com/office/powerpoint/2010/main" val="153509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0" y="457200"/>
            <a:ext cx="3932768" cy="1600200"/>
          </a:xfrm>
        </p:spPr>
        <p:txBody>
          <a:bodyPr anchor="b"/>
          <a:lstStyle>
            <a:lvl1pPr>
              <a:defRPr sz="3844"/>
            </a:lvl1pPr>
          </a:lstStyle>
          <a:p>
            <a:r>
              <a:rPr lang="en-US"/>
              <a:t>Click to edit Master title style</a:t>
            </a:r>
          </a:p>
        </p:txBody>
      </p:sp>
      <p:sp>
        <p:nvSpPr>
          <p:cNvPr id="3" name="Picture Placeholder 2"/>
          <p:cNvSpPr>
            <a:spLocks noGrp="1"/>
          </p:cNvSpPr>
          <p:nvPr>
            <p:ph type="pic" idx="1"/>
          </p:nvPr>
        </p:nvSpPr>
        <p:spPr>
          <a:xfrm>
            <a:off x="5183717" y="987426"/>
            <a:ext cx="6172200" cy="4873626"/>
          </a:xfrm>
        </p:spPr>
        <p:txBody>
          <a:bodyPr/>
          <a:lstStyle>
            <a:lvl1pPr marL="0" indent="0">
              <a:buNone/>
              <a:defRPr sz="3844"/>
            </a:lvl1pPr>
            <a:lvl2pPr marL="538804" indent="0">
              <a:buNone/>
              <a:defRPr sz="3375"/>
            </a:lvl2pPr>
            <a:lvl3pPr marL="1077607" indent="0">
              <a:buNone/>
              <a:defRPr sz="2813"/>
            </a:lvl3pPr>
            <a:lvl4pPr marL="1616410" indent="0">
              <a:buNone/>
              <a:defRPr sz="2344"/>
            </a:lvl4pPr>
            <a:lvl5pPr marL="2155213" indent="0">
              <a:buNone/>
              <a:defRPr sz="2344"/>
            </a:lvl5pPr>
            <a:lvl6pPr marL="2694017" indent="0">
              <a:buNone/>
              <a:defRPr sz="2344"/>
            </a:lvl6pPr>
            <a:lvl7pPr marL="3232820" indent="0">
              <a:buNone/>
              <a:defRPr sz="2344"/>
            </a:lvl7pPr>
            <a:lvl8pPr marL="3771623" indent="0">
              <a:buNone/>
              <a:defRPr sz="2344"/>
            </a:lvl8pPr>
            <a:lvl9pPr marL="4310427" indent="0">
              <a:buNone/>
              <a:defRPr sz="2344"/>
            </a:lvl9pPr>
          </a:lstStyle>
          <a:p>
            <a:pPr lvl="0"/>
            <a:endParaRPr lang="en-US" noProof="0"/>
          </a:p>
        </p:txBody>
      </p:sp>
      <p:sp>
        <p:nvSpPr>
          <p:cNvPr id="4" name="Text Placeholder 3"/>
          <p:cNvSpPr>
            <a:spLocks noGrp="1"/>
          </p:cNvSpPr>
          <p:nvPr>
            <p:ph type="body" sz="half" idx="2"/>
          </p:nvPr>
        </p:nvSpPr>
        <p:spPr>
          <a:xfrm>
            <a:off x="840320" y="2057400"/>
            <a:ext cx="3932768" cy="3811588"/>
          </a:xfrm>
        </p:spPr>
        <p:txBody>
          <a:bodyPr/>
          <a:lstStyle>
            <a:lvl1pPr marL="0" indent="0">
              <a:buNone/>
              <a:defRPr sz="1875"/>
            </a:lvl1pPr>
            <a:lvl2pPr marL="538804" indent="0">
              <a:buNone/>
              <a:defRPr sz="1688"/>
            </a:lvl2pPr>
            <a:lvl3pPr marL="1077607" indent="0">
              <a:buNone/>
              <a:defRPr sz="1406"/>
            </a:lvl3pPr>
            <a:lvl4pPr marL="1616410" indent="0">
              <a:buNone/>
              <a:defRPr sz="1219"/>
            </a:lvl4pPr>
            <a:lvl5pPr marL="2155213" indent="0">
              <a:buNone/>
              <a:defRPr sz="1219"/>
            </a:lvl5pPr>
            <a:lvl6pPr marL="2694017" indent="0">
              <a:buNone/>
              <a:defRPr sz="1219"/>
            </a:lvl6pPr>
            <a:lvl7pPr marL="3232820" indent="0">
              <a:buNone/>
              <a:defRPr sz="1219"/>
            </a:lvl7pPr>
            <a:lvl8pPr marL="3771623" indent="0">
              <a:buNone/>
              <a:defRPr sz="1219"/>
            </a:lvl8pPr>
            <a:lvl9pPr marL="4310427" indent="0">
              <a:buNone/>
              <a:defRPr sz="1219"/>
            </a:lvl9pPr>
          </a:lstStyle>
          <a:p>
            <a:pPr lvl="0"/>
            <a:r>
              <a:rPr lang="en-US"/>
              <a:t>Click to edit Master text styles</a:t>
            </a:r>
          </a:p>
        </p:txBody>
      </p:sp>
      <p:sp>
        <p:nvSpPr>
          <p:cNvPr id="5" name="Rectangle 4">
            <a:extLst>
              <a:ext uri="{FF2B5EF4-FFF2-40B4-BE49-F238E27FC236}">
                <a16:creationId xmlns:a16="http://schemas.microsoft.com/office/drawing/2014/main" id="{A07213E8-7E93-4C1C-B238-8DEAD57958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6BBBAC-A4E9-4AED-A34C-DF5F35D981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19731E-6B91-42D0-90ED-7EB040033B56}"/>
              </a:ext>
            </a:extLst>
          </p:cNvPr>
          <p:cNvSpPr>
            <a:spLocks noGrp="1" noChangeArrowheads="1"/>
          </p:cNvSpPr>
          <p:nvPr>
            <p:ph type="sldNum" sz="quarter" idx="12"/>
          </p:nvPr>
        </p:nvSpPr>
        <p:spPr>
          <a:ln/>
        </p:spPr>
        <p:txBody>
          <a:bodyPr/>
          <a:lstStyle>
            <a:lvl1pPr>
              <a:defRPr/>
            </a:lvl1pPr>
          </a:lstStyle>
          <a:p>
            <a:fld id="{6C999525-ABA1-4E4C-9B36-45E6F78676B9}" type="slidenum">
              <a:rPr lang="en-US" altLang="en-US"/>
              <a:pPr/>
              <a:t>‹#›</a:t>
            </a:fld>
            <a:endParaRPr lang="en-US" altLang="en-US"/>
          </a:p>
        </p:txBody>
      </p:sp>
    </p:spTree>
    <p:extLst>
      <p:ext uri="{BB962C8B-B14F-4D97-AF65-F5344CB8AC3E}">
        <p14:creationId xmlns:p14="http://schemas.microsoft.com/office/powerpoint/2010/main" val="1195215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tags" Target="../tags/tag1.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C03A01-F1BD-40C9-B20C-CDD9A8F5D4F9}"/>
              </a:ext>
            </a:extLst>
          </p:cNvPr>
          <p:cNvSpPr>
            <a:spLocks noGrp="1" noChangeArrowheads="1"/>
          </p:cNvSpPr>
          <p:nvPr>
            <p:ph type="title"/>
          </p:nvPr>
        </p:nvSpPr>
        <p:spPr bwMode="auto">
          <a:xfrm>
            <a:off x="609298" y="275333"/>
            <a:ext cx="1097340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944" tIns="57472" rIns="114944" bIns="57472"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EAAEDEF-A188-4092-AF7A-C8FD33001096}"/>
              </a:ext>
            </a:extLst>
          </p:cNvPr>
          <p:cNvSpPr>
            <a:spLocks noGrp="1" noChangeArrowheads="1"/>
          </p:cNvSpPr>
          <p:nvPr>
            <p:ph type="body" idx="1"/>
          </p:nvPr>
        </p:nvSpPr>
        <p:spPr bwMode="auto">
          <a:xfrm>
            <a:off x="609298" y="1599903"/>
            <a:ext cx="10973405" cy="45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944" tIns="57472" rIns="114944" bIns="5747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392EF3B-73C8-419B-91BA-5DB05A616BA9}"/>
              </a:ext>
            </a:extLst>
          </p:cNvPr>
          <p:cNvSpPr>
            <a:spLocks noGrp="1" noChangeArrowheads="1"/>
          </p:cNvSpPr>
          <p:nvPr>
            <p:ph type="dt" sz="half" idx="2"/>
          </p:nvPr>
        </p:nvSpPr>
        <p:spPr bwMode="auto">
          <a:xfrm>
            <a:off x="609298" y="6244828"/>
            <a:ext cx="2845405" cy="476250"/>
          </a:xfrm>
          <a:prstGeom prst="rect">
            <a:avLst/>
          </a:prstGeom>
          <a:noFill/>
          <a:ln>
            <a:noFill/>
          </a:ln>
          <a:effectLst/>
        </p:spPr>
        <p:txBody>
          <a:bodyPr vert="horz" wrap="square" lIns="114944" tIns="57472" rIns="114944" bIns="57472" numCol="1" anchor="t" anchorCtr="0" compatLnSpc="1">
            <a:prstTxWarp prst="textNoShape">
              <a:avLst/>
            </a:prstTxWarp>
          </a:bodyPr>
          <a:lstStyle>
            <a:lvl1pPr eaLnBrk="1" hangingPunct="1">
              <a:defRPr sz="1688">
                <a:latin typeface="+mn-lt"/>
              </a:defRPr>
            </a:lvl1pPr>
          </a:lstStyle>
          <a:p>
            <a:pPr>
              <a:defRPr/>
            </a:pPr>
            <a:endParaRPr lang="en-US"/>
          </a:p>
        </p:txBody>
      </p:sp>
      <p:sp>
        <p:nvSpPr>
          <p:cNvPr id="1029" name="Rectangle 5">
            <a:extLst>
              <a:ext uri="{FF2B5EF4-FFF2-40B4-BE49-F238E27FC236}">
                <a16:creationId xmlns:a16="http://schemas.microsoft.com/office/drawing/2014/main" id="{D949FBAB-5ADD-4996-B783-86306544D288}"/>
              </a:ext>
            </a:extLst>
          </p:cNvPr>
          <p:cNvSpPr>
            <a:spLocks noGrp="1" noChangeArrowheads="1"/>
          </p:cNvSpPr>
          <p:nvPr>
            <p:ph type="ftr" sz="quarter" idx="3"/>
          </p:nvPr>
        </p:nvSpPr>
        <p:spPr bwMode="auto">
          <a:xfrm>
            <a:off x="4165298" y="6244828"/>
            <a:ext cx="3861405" cy="476250"/>
          </a:xfrm>
          <a:prstGeom prst="rect">
            <a:avLst/>
          </a:prstGeom>
          <a:noFill/>
          <a:ln>
            <a:noFill/>
          </a:ln>
          <a:effectLst/>
        </p:spPr>
        <p:txBody>
          <a:bodyPr vert="horz" wrap="square" lIns="114944" tIns="57472" rIns="114944" bIns="57472" numCol="1" anchor="t" anchorCtr="0" compatLnSpc="1">
            <a:prstTxWarp prst="textNoShape">
              <a:avLst/>
            </a:prstTxWarp>
          </a:bodyPr>
          <a:lstStyle>
            <a:lvl1pPr algn="ctr" eaLnBrk="1" hangingPunct="1">
              <a:defRPr sz="1688">
                <a:latin typeface="+mn-lt"/>
              </a:defRPr>
            </a:lvl1pPr>
          </a:lstStyle>
          <a:p>
            <a:pPr>
              <a:defRPr/>
            </a:pPr>
            <a:endParaRPr lang="en-US"/>
          </a:p>
        </p:txBody>
      </p:sp>
      <p:sp>
        <p:nvSpPr>
          <p:cNvPr id="1030" name="Rectangle 6">
            <a:extLst>
              <a:ext uri="{FF2B5EF4-FFF2-40B4-BE49-F238E27FC236}">
                <a16:creationId xmlns:a16="http://schemas.microsoft.com/office/drawing/2014/main" id="{E8265C60-AEE4-4685-A491-562DB086DF76}"/>
              </a:ext>
            </a:extLst>
          </p:cNvPr>
          <p:cNvSpPr>
            <a:spLocks noGrp="1" noChangeArrowheads="1"/>
          </p:cNvSpPr>
          <p:nvPr>
            <p:ph type="sldNum" sz="quarter" idx="4"/>
          </p:nvPr>
        </p:nvSpPr>
        <p:spPr bwMode="auto">
          <a:xfrm>
            <a:off x="8737298" y="6244828"/>
            <a:ext cx="2845405" cy="476250"/>
          </a:xfrm>
          <a:prstGeom prst="rect">
            <a:avLst/>
          </a:prstGeom>
          <a:noFill/>
          <a:ln>
            <a:noFill/>
          </a:ln>
          <a:effectLst/>
        </p:spPr>
        <p:txBody>
          <a:bodyPr vert="horz" wrap="square" lIns="114944" tIns="57472" rIns="114944" bIns="57472" numCol="1" anchor="t" anchorCtr="0" compatLnSpc="1">
            <a:prstTxWarp prst="textNoShape">
              <a:avLst/>
            </a:prstTxWarp>
          </a:bodyPr>
          <a:lstStyle>
            <a:lvl1pPr algn="r" eaLnBrk="1" hangingPunct="1">
              <a:defRPr sz="1688">
                <a:latin typeface="Arial" panose="020B0604020202020204" pitchFamily="34" charset="0"/>
              </a:defRPr>
            </a:lvl1pPr>
          </a:lstStyle>
          <a:p>
            <a:fld id="{BC5B5862-C348-4B73-8721-BE935F2D85B2}" type="slidenum">
              <a:rPr lang="en-US" altLang="en-US"/>
              <a:pPr/>
              <a:t>‹#›</a:t>
            </a:fld>
            <a:endParaRPr lang="en-US" altLang="en-US"/>
          </a:p>
        </p:txBody>
      </p:sp>
    </p:spTree>
    <p:extLst>
      <p:ext uri="{BB962C8B-B14F-4D97-AF65-F5344CB8AC3E}">
        <p14:creationId xmlns:p14="http://schemas.microsoft.com/office/powerpoint/2010/main" val="1358647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5156" kern="1200">
          <a:solidFill>
            <a:schemeClr val="tx2"/>
          </a:solidFill>
          <a:latin typeface="+mj-lt"/>
          <a:ea typeface="+mj-ea"/>
          <a:cs typeface="+mj-cs"/>
        </a:defRPr>
      </a:lvl1pPr>
      <a:lvl2pPr algn="ctr" rtl="0" eaLnBrk="0" fontAlgn="base" hangingPunct="0">
        <a:spcBef>
          <a:spcPct val="0"/>
        </a:spcBef>
        <a:spcAft>
          <a:spcPct val="0"/>
        </a:spcAft>
        <a:defRPr sz="5156">
          <a:solidFill>
            <a:schemeClr val="tx2"/>
          </a:solidFill>
          <a:latin typeface="Arial" panose="020B0604020202020204" pitchFamily="34" charset="0"/>
        </a:defRPr>
      </a:lvl2pPr>
      <a:lvl3pPr algn="ctr" rtl="0" eaLnBrk="0" fontAlgn="base" hangingPunct="0">
        <a:spcBef>
          <a:spcPct val="0"/>
        </a:spcBef>
        <a:spcAft>
          <a:spcPct val="0"/>
        </a:spcAft>
        <a:defRPr sz="5156">
          <a:solidFill>
            <a:schemeClr val="tx2"/>
          </a:solidFill>
          <a:latin typeface="Arial" panose="020B0604020202020204" pitchFamily="34" charset="0"/>
        </a:defRPr>
      </a:lvl3pPr>
      <a:lvl4pPr algn="ctr" rtl="0" eaLnBrk="0" fontAlgn="base" hangingPunct="0">
        <a:spcBef>
          <a:spcPct val="0"/>
        </a:spcBef>
        <a:spcAft>
          <a:spcPct val="0"/>
        </a:spcAft>
        <a:defRPr sz="5156">
          <a:solidFill>
            <a:schemeClr val="tx2"/>
          </a:solidFill>
          <a:latin typeface="Arial" panose="020B0604020202020204" pitchFamily="34" charset="0"/>
        </a:defRPr>
      </a:lvl4pPr>
      <a:lvl5pPr algn="ctr" rtl="0" eaLnBrk="0" fontAlgn="base" hangingPunct="0">
        <a:spcBef>
          <a:spcPct val="0"/>
        </a:spcBef>
        <a:spcAft>
          <a:spcPct val="0"/>
        </a:spcAft>
        <a:defRPr sz="5156">
          <a:solidFill>
            <a:schemeClr val="tx2"/>
          </a:solidFill>
          <a:latin typeface="Arial" panose="020B0604020202020204" pitchFamily="34" charset="0"/>
        </a:defRPr>
      </a:lvl5pPr>
      <a:lvl6pPr marL="538804" algn="ctr" rtl="0" fontAlgn="base">
        <a:spcBef>
          <a:spcPct val="0"/>
        </a:spcBef>
        <a:spcAft>
          <a:spcPct val="0"/>
        </a:spcAft>
        <a:defRPr sz="5156">
          <a:solidFill>
            <a:schemeClr val="tx2"/>
          </a:solidFill>
          <a:latin typeface="Arial" panose="020B0604020202020204" pitchFamily="34" charset="0"/>
        </a:defRPr>
      </a:lvl6pPr>
      <a:lvl7pPr marL="1077607" algn="ctr" rtl="0" fontAlgn="base">
        <a:spcBef>
          <a:spcPct val="0"/>
        </a:spcBef>
        <a:spcAft>
          <a:spcPct val="0"/>
        </a:spcAft>
        <a:defRPr sz="5156">
          <a:solidFill>
            <a:schemeClr val="tx2"/>
          </a:solidFill>
          <a:latin typeface="Arial" panose="020B0604020202020204" pitchFamily="34" charset="0"/>
        </a:defRPr>
      </a:lvl7pPr>
      <a:lvl8pPr marL="1616410" algn="ctr" rtl="0" fontAlgn="base">
        <a:spcBef>
          <a:spcPct val="0"/>
        </a:spcBef>
        <a:spcAft>
          <a:spcPct val="0"/>
        </a:spcAft>
        <a:defRPr sz="5156">
          <a:solidFill>
            <a:schemeClr val="tx2"/>
          </a:solidFill>
          <a:latin typeface="Arial" panose="020B0604020202020204" pitchFamily="34" charset="0"/>
        </a:defRPr>
      </a:lvl8pPr>
      <a:lvl9pPr marL="2155213" algn="ctr" rtl="0" fontAlgn="base">
        <a:spcBef>
          <a:spcPct val="0"/>
        </a:spcBef>
        <a:spcAft>
          <a:spcPct val="0"/>
        </a:spcAft>
        <a:defRPr sz="5156">
          <a:solidFill>
            <a:schemeClr val="tx2"/>
          </a:solidFill>
          <a:latin typeface="Arial" panose="020B0604020202020204" pitchFamily="34" charset="0"/>
        </a:defRPr>
      </a:lvl9pPr>
    </p:titleStyle>
    <p:bodyStyle>
      <a:lvl1pPr marL="403325" indent="-403325" algn="l" rtl="0" eaLnBrk="0" fontAlgn="base" hangingPunct="0">
        <a:spcBef>
          <a:spcPct val="20000"/>
        </a:spcBef>
        <a:spcAft>
          <a:spcPct val="0"/>
        </a:spcAft>
        <a:buChar char="•"/>
        <a:defRPr sz="3844" kern="1200">
          <a:solidFill>
            <a:schemeClr val="tx1"/>
          </a:solidFill>
          <a:latin typeface="+mn-lt"/>
          <a:ea typeface="+mn-ea"/>
          <a:cs typeface="+mn-cs"/>
        </a:defRPr>
      </a:lvl1pPr>
      <a:lvl2pPr marL="875109" indent="-336352" algn="l" rtl="0" eaLnBrk="0" fontAlgn="base" hangingPunct="0">
        <a:spcBef>
          <a:spcPct val="20000"/>
        </a:spcBef>
        <a:spcAft>
          <a:spcPct val="0"/>
        </a:spcAft>
        <a:buChar char="–"/>
        <a:defRPr sz="3375" kern="1200">
          <a:solidFill>
            <a:schemeClr val="tx1"/>
          </a:solidFill>
          <a:latin typeface="+mn-lt"/>
          <a:ea typeface="+mn-ea"/>
          <a:cs typeface="+mn-cs"/>
        </a:defRPr>
      </a:lvl2pPr>
      <a:lvl3pPr marL="1346895" indent="-269379" algn="l" rtl="0" eaLnBrk="0" fontAlgn="base" hangingPunct="0">
        <a:spcBef>
          <a:spcPct val="20000"/>
        </a:spcBef>
        <a:spcAft>
          <a:spcPct val="0"/>
        </a:spcAft>
        <a:buChar char="•"/>
        <a:defRPr sz="2813" kern="1200">
          <a:solidFill>
            <a:schemeClr val="tx1"/>
          </a:solidFill>
          <a:latin typeface="+mn-lt"/>
          <a:ea typeface="+mn-ea"/>
          <a:cs typeface="+mn-cs"/>
        </a:defRPr>
      </a:lvl3pPr>
      <a:lvl4pPr marL="1885653" indent="-269379" algn="l" rtl="0" eaLnBrk="0" fontAlgn="base" hangingPunct="0">
        <a:spcBef>
          <a:spcPct val="20000"/>
        </a:spcBef>
        <a:spcAft>
          <a:spcPct val="0"/>
        </a:spcAft>
        <a:buChar char="–"/>
        <a:defRPr sz="2344" kern="1200">
          <a:solidFill>
            <a:schemeClr val="tx1"/>
          </a:solidFill>
          <a:latin typeface="+mn-lt"/>
          <a:ea typeface="+mn-ea"/>
          <a:cs typeface="+mn-cs"/>
        </a:defRPr>
      </a:lvl4pPr>
      <a:lvl5pPr marL="2424411" indent="-269379" algn="l" rtl="0" eaLnBrk="0" fontAlgn="base" hangingPunct="0">
        <a:spcBef>
          <a:spcPct val="20000"/>
        </a:spcBef>
        <a:spcAft>
          <a:spcPct val="0"/>
        </a:spcAft>
        <a:buChar char="»"/>
        <a:defRPr sz="2344" kern="1200">
          <a:solidFill>
            <a:schemeClr val="tx1"/>
          </a:solidFill>
          <a:latin typeface="+mn-lt"/>
          <a:ea typeface="+mn-ea"/>
          <a:cs typeface="+mn-cs"/>
        </a:defRPr>
      </a:lvl5pPr>
      <a:lvl6pPr marL="2963419" indent="-269402" algn="l" defTabSz="1077607" rtl="0" eaLnBrk="1" latinLnBrk="0" hangingPunct="1">
        <a:lnSpc>
          <a:spcPct val="90000"/>
        </a:lnSpc>
        <a:spcBef>
          <a:spcPts val="590"/>
        </a:spcBef>
        <a:buFont typeface="Arial" panose="020B0604020202020204" pitchFamily="34" charset="0"/>
        <a:buChar char="•"/>
        <a:defRPr sz="2156" kern="1200">
          <a:solidFill>
            <a:schemeClr val="tx1"/>
          </a:solidFill>
          <a:latin typeface="+mn-lt"/>
          <a:ea typeface="+mn-ea"/>
          <a:cs typeface="+mn-cs"/>
        </a:defRPr>
      </a:lvl6pPr>
      <a:lvl7pPr marL="3502222" indent="-269402" algn="l" defTabSz="1077607" rtl="0" eaLnBrk="1" latinLnBrk="0" hangingPunct="1">
        <a:lnSpc>
          <a:spcPct val="90000"/>
        </a:lnSpc>
        <a:spcBef>
          <a:spcPts val="590"/>
        </a:spcBef>
        <a:buFont typeface="Arial" panose="020B0604020202020204" pitchFamily="34" charset="0"/>
        <a:buChar char="•"/>
        <a:defRPr sz="2156" kern="1200">
          <a:solidFill>
            <a:schemeClr val="tx1"/>
          </a:solidFill>
          <a:latin typeface="+mn-lt"/>
          <a:ea typeface="+mn-ea"/>
          <a:cs typeface="+mn-cs"/>
        </a:defRPr>
      </a:lvl7pPr>
      <a:lvl8pPr marL="4041025" indent="-269402" algn="l" defTabSz="1077607" rtl="0" eaLnBrk="1" latinLnBrk="0" hangingPunct="1">
        <a:lnSpc>
          <a:spcPct val="90000"/>
        </a:lnSpc>
        <a:spcBef>
          <a:spcPts val="590"/>
        </a:spcBef>
        <a:buFont typeface="Arial" panose="020B0604020202020204" pitchFamily="34" charset="0"/>
        <a:buChar char="•"/>
        <a:defRPr sz="2156" kern="1200">
          <a:solidFill>
            <a:schemeClr val="tx1"/>
          </a:solidFill>
          <a:latin typeface="+mn-lt"/>
          <a:ea typeface="+mn-ea"/>
          <a:cs typeface="+mn-cs"/>
        </a:defRPr>
      </a:lvl8pPr>
      <a:lvl9pPr marL="4579828" indent="-269402" algn="l" defTabSz="1077607" rtl="0" eaLnBrk="1" latinLnBrk="0" hangingPunct="1">
        <a:lnSpc>
          <a:spcPct val="90000"/>
        </a:lnSpc>
        <a:spcBef>
          <a:spcPts val="590"/>
        </a:spcBef>
        <a:buFont typeface="Arial" panose="020B0604020202020204" pitchFamily="34" charset="0"/>
        <a:buChar char="•"/>
        <a:defRPr sz="2156" kern="1200">
          <a:solidFill>
            <a:schemeClr val="tx1"/>
          </a:solidFill>
          <a:latin typeface="+mn-lt"/>
          <a:ea typeface="+mn-ea"/>
          <a:cs typeface="+mn-cs"/>
        </a:defRPr>
      </a:lvl9pPr>
    </p:bodyStyle>
    <p:otherStyle>
      <a:defPPr>
        <a:defRPr lang="en-US"/>
      </a:defPPr>
      <a:lvl1pPr marL="0" algn="l" defTabSz="1077607" rtl="0" eaLnBrk="1" latinLnBrk="0" hangingPunct="1">
        <a:defRPr sz="2156" kern="1200">
          <a:solidFill>
            <a:schemeClr val="tx1"/>
          </a:solidFill>
          <a:latin typeface="+mn-lt"/>
          <a:ea typeface="+mn-ea"/>
          <a:cs typeface="+mn-cs"/>
        </a:defRPr>
      </a:lvl1pPr>
      <a:lvl2pPr marL="538804" algn="l" defTabSz="1077607" rtl="0" eaLnBrk="1" latinLnBrk="0" hangingPunct="1">
        <a:defRPr sz="2156" kern="1200">
          <a:solidFill>
            <a:schemeClr val="tx1"/>
          </a:solidFill>
          <a:latin typeface="+mn-lt"/>
          <a:ea typeface="+mn-ea"/>
          <a:cs typeface="+mn-cs"/>
        </a:defRPr>
      </a:lvl2pPr>
      <a:lvl3pPr marL="1077607" algn="l" defTabSz="1077607" rtl="0" eaLnBrk="1" latinLnBrk="0" hangingPunct="1">
        <a:defRPr sz="2156" kern="1200">
          <a:solidFill>
            <a:schemeClr val="tx1"/>
          </a:solidFill>
          <a:latin typeface="+mn-lt"/>
          <a:ea typeface="+mn-ea"/>
          <a:cs typeface="+mn-cs"/>
        </a:defRPr>
      </a:lvl3pPr>
      <a:lvl4pPr marL="1616410" algn="l" defTabSz="1077607" rtl="0" eaLnBrk="1" latinLnBrk="0" hangingPunct="1">
        <a:defRPr sz="2156" kern="1200">
          <a:solidFill>
            <a:schemeClr val="tx1"/>
          </a:solidFill>
          <a:latin typeface="+mn-lt"/>
          <a:ea typeface="+mn-ea"/>
          <a:cs typeface="+mn-cs"/>
        </a:defRPr>
      </a:lvl4pPr>
      <a:lvl5pPr marL="2155213" algn="l" defTabSz="1077607" rtl="0" eaLnBrk="1" latinLnBrk="0" hangingPunct="1">
        <a:defRPr sz="2156" kern="1200">
          <a:solidFill>
            <a:schemeClr val="tx1"/>
          </a:solidFill>
          <a:latin typeface="+mn-lt"/>
          <a:ea typeface="+mn-ea"/>
          <a:cs typeface="+mn-cs"/>
        </a:defRPr>
      </a:lvl5pPr>
      <a:lvl6pPr marL="2694017" algn="l" defTabSz="1077607" rtl="0" eaLnBrk="1" latinLnBrk="0" hangingPunct="1">
        <a:defRPr sz="2156" kern="1200">
          <a:solidFill>
            <a:schemeClr val="tx1"/>
          </a:solidFill>
          <a:latin typeface="+mn-lt"/>
          <a:ea typeface="+mn-ea"/>
          <a:cs typeface="+mn-cs"/>
        </a:defRPr>
      </a:lvl6pPr>
      <a:lvl7pPr marL="3232820" algn="l" defTabSz="1077607" rtl="0" eaLnBrk="1" latinLnBrk="0" hangingPunct="1">
        <a:defRPr sz="2156" kern="1200">
          <a:solidFill>
            <a:schemeClr val="tx1"/>
          </a:solidFill>
          <a:latin typeface="+mn-lt"/>
          <a:ea typeface="+mn-ea"/>
          <a:cs typeface="+mn-cs"/>
        </a:defRPr>
      </a:lvl7pPr>
      <a:lvl8pPr marL="3771623" algn="l" defTabSz="1077607" rtl="0" eaLnBrk="1" latinLnBrk="0" hangingPunct="1">
        <a:defRPr sz="2156" kern="1200">
          <a:solidFill>
            <a:schemeClr val="tx1"/>
          </a:solidFill>
          <a:latin typeface="+mn-lt"/>
          <a:ea typeface="+mn-ea"/>
          <a:cs typeface="+mn-cs"/>
        </a:defRPr>
      </a:lvl8pPr>
      <a:lvl9pPr marL="4310427" algn="l" defTabSz="1077607" rtl="0" eaLnBrk="1" latinLnBrk="0" hangingPunct="1">
        <a:defRPr sz="21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9164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14.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14.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4.emf"/><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audio" Target="NUL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audio"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14.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4.emf"/><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audio" Target="NUL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audio"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14.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4.emf"/><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audio" Target="NUL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audio"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slideLayout" Target="../slideLayouts/slideLayout14.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14.emf"/><Relationship Id="rId17" Type="http://schemas.openxmlformats.org/officeDocument/2006/relationships/image" Target="../media/image18.png"/><Relationship Id="rId2" Type="http://schemas.openxmlformats.org/officeDocument/2006/relationships/audio" Target="../media/media2.mp3"/><Relationship Id="rId16" Type="http://schemas.openxmlformats.org/officeDocument/2006/relationships/image" Target="../media/image17.pn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3.png"/><Relationship Id="rId5" Type="http://schemas.openxmlformats.org/officeDocument/2006/relationships/audio" Target="../media/audio2.wav"/><Relationship Id="rId15" Type="http://schemas.openxmlformats.org/officeDocument/2006/relationships/image" Target="../media/image8.png"/><Relationship Id="rId23" Type="http://schemas.openxmlformats.org/officeDocument/2006/relationships/audio" Target="NUL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11.emf"/><Relationship Id="rId14" Type="http://schemas.openxmlformats.org/officeDocument/2006/relationships/image" Target="../media/image16.png"/><Relationship Id="rId22" Type="http://schemas.openxmlformats.org/officeDocument/2006/relationships/audio"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9">
            <a:extLst>
              <a:ext uri="{FF2B5EF4-FFF2-40B4-BE49-F238E27FC236}">
                <a16:creationId xmlns:a16="http://schemas.microsoft.com/office/drawing/2014/main" id="{81040D49-1F3A-447E-807E-7FB12E5ABD88}"/>
              </a:ext>
            </a:extLst>
          </p:cNvPr>
          <p:cNvPicPr>
            <a:picLocks noChangeAspect="1"/>
          </p:cNvPicPr>
          <p:nvPr/>
        </p:nvPicPr>
        <p:blipFill>
          <a:blip r:embed="rId3">
            <a:extLst>
              <a:ext uri="{28A0092B-C50C-407E-A947-70E740481C1C}">
                <a14:useLocalDpi xmlns:a14="http://schemas.microsoft.com/office/drawing/2010/main" val="0"/>
              </a:ext>
            </a:extLst>
          </a:blip>
          <a:srcRect t="18309" r="63387" b="43217"/>
          <a:stretch>
            <a:fillRect/>
          </a:stretch>
        </p:blipFill>
        <p:spPr bwMode="auto">
          <a:xfrm>
            <a:off x="-104179" y="980778"/>
            <a:ext cx="3199805" cy="193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9603A31-710E-443F-A7CF-0E345194349E}"/>
              </a:ext>
            </a:extLst>
          </p:cNvPr>
          <p:cNvSpPr/>
          <p:nvPr/>
        </p:nvSpPr>
        <p:spPr>
          <a:xfrm>
            <a:off x="596801" y="535782"/>
            <a:ext cx="11202293" cy="8899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7351" tIns="33675" rIns="67351" bIns="33675" anchor="ctr"/>
          <a:lstStyle/>
          <a:p>
            <a:pPr algn="ctr" defTabSz="857250" eaLnBrk="0" fontAlgn="base" hangingPunct="0">
              <a:spcBef>
                <a:spcPct val="0"/>
              </a:spcBef>
              <a:spcAft>
                <a:spcPct val="0"/>
              </a:spcAft>
              <a:defRPr/>
            </a:pPr>
            <a:endParaRPr lang="en-US" sz="2344" b="1" dirty="0">
              <a:solidFill>
                <a:srgbClr val="432BF5"/>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3437C41-3DA8-4DA7-B461-599CCBC16B3C}"/>
              </a:ext>
            </a:extLst>
          </p:cNvPr>
          <p:cNvSpPr txBox="1">
            <a:spLocks noChangeArrowheads="1"/>
          </p:cNvSpPr>
          <p:nvPr/>
        </p:nvSpPr>
        <p:spPr bwMode="auto">
          <a:xfrm>
            <a:off x="2884726" y="1748830"/>
            <a:ext cx="7310438" cy="10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351" tIns="33675" rIns="67351" bIns="33675">
            <a:spAutoFit/>
          </a:bodyPr>
          <a:lstStyle>
            <a:lvl1pPr indent="84138">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indent="78879" algn="ctr" defTabSz="857250" eaLnBrk="0" fontAlgn="base" hangingPunct="0">
              <a:lnSpc>
                <a:spcPct val="150000"/>
              </a:lnSpc>
              <a:spcBef>
                <a:spcPct val="0"/>
              </a:spcBef>
              <a:spcAft>
                <a:spcPct val="0"/>
              </a:spcAft>
            </a:pPr>
            <a:r>
              <a:rPr lang="en-US" altLang="zh-CN" sz="4800" b="1" dirty="0" err="1">
                <a:solidFill>
                  <a:srgbClr val="FF0000"/>
                </a:solidFill>
                <a:ea typeface="Tahoma" panose="020B0604030504040204" pitchFamily="34" charset="0"/>
                <a:cs typeface="Times New Roman" panose="02020603050405020304" pitchFamily="18" charset="0"/>
              </a:rPr>
              <a:t>Luyện</a:t>
            </a:r>
            <a:r>
              <a:rPr lang="en-US" altLang="zh-CN" sz="4800" b="1" dirty="0">
                <a:solidFill>
                  <a:srgbClr val="FF0000"/>
                </a:solidFill>
                <a:ea typeface="Tahoma" panose="020B0604030504040204" pitchFamily="34" charset="0"/>
                <a:cs typeface="Times New Roman" panose="02020603050405020304" pitchFamily="18" charset="0"/>
              </a:rPr>
              <a:t> </a:t>
            </a:r>
            <a:r>
              <a:rPr lang="en-US" altLang="zh-CN" sz="4800" b="1" dirty="0" err="1">
                <a:solidFill>
                  <a:srgbClr val="FF0000"/>
                </a:solidFill>
                <a:ea typeface="Tahoma" panose="020B0604030504040204" pitchFamily="34" charset="0"/>
                <a:cs typeface="Times New Roman" panose="02020603050405020304" pitchFamily="18" charset="0"/>
              </a:rPr>
              <a:t>từ</a:t>
            </a:r>
            <a:r>
              <a:rPr lang="en-US" altLang="zh-CN" sz="4800" b="1" dirty="0">
                <a:solidFill>
                  <a:srgbClr val="FF0000"/>
                </a:solidFill>
                <a:ea typeface="Tahoma" panose="020B0604030504040204" pitchFamily="34" charset="0"/>
                <a:cs typeface="Times New Roman" panose="02020603050405020304" pitchFamily="18" charset="0"/>
              </a:rPr>
              <a:t> </a:t>
            </a:r>
            <a:r>
              <a:rPr lang="en-US" altLang="zh-CN" sz="4800" b="1" dirty="0" err="1">
                <a:solidFill>
                  <a:srgbClr val="FF0000"/>
                </a:solidFill>
                <a:ea typeface="Tahoma" panose="020B0604030504040204" pitchFamily="34" charset="0"/>
                <a:cs typeface="Times New Roman" panose="02020603050405020304" pitchFamily="18" charset="0"/>
              </a:rPr>
              <a:t>và</a:t>
            </a:r>
            <a:r>
              <a:rPr lang="en-US" altLang="zh-CN" sz="4800" b="1" dirty="0">
                <a:solidFill>
                  <a:srgbClr val="FF0000"/>
                </a:solidFill>
                <a:ea typeface="Tahoma" panose="020B0604030504040204" pitchFamily="34" charset="0"/>
                <a:cs typeface="Times New Roman" panose="02020603050405020304" pitchFamily="18" charset="0"/>
              </a:rPr>
              <a:t> </a:t>
            </a:r>
            <a:r>
              <a:rPr lang="en-US" altLang="zh-CN" sz="4800" b="1" dirty="0" err="1">
                <a:solidFill>
                  <a:srgbClr val="FF0000"/>
                </a:solidFill>
                <a:ea typeface="Tahoma" panose="020B0604030504040204" pitchFamily="34" charset="0"/>
                <a:cs typeface="Times New Roman" panose="02020603050405020304" pitchFamily="18" charset="0"/>
              </a:rPr>
              <a:t>câu</a:t>
            </a:r>
            <a:endParaRPr lang="en-US" altLang="zh-CN" sz="4800" b="1" dirty="0">
              <a:solidFill>
                <a:srgbClr val="FF000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02AD55B-1C8B-4208-9CFE-17F26634B014}"/>
              </a:ext>
            </a:extLst>
          </p:cNvPr>
          <p:cNvSpPr txBox="1">
            <a:spLocks noChangeArrowheads="1"/>
          </p:cNvSpPr>
          <p:nvPr/>
        </p:nvSpPr>
        <p:spPr bwMode="auto">
          <a:xfrm>
            <a:off x="2181820" y="1902023"/>
            <a:ext cx="9089560" cy="342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351" tIns="33675" rIns="67351" bIns="33675">
            <a:spAutoFit/>
          </a:bodyPr>
          <a:lstStyle>
            <a:lvl1pPr indent="84138">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indent="78879" algn="ctr" defTabSz="857250" eaLnBrk="0" fontAlgn="base" hangingPunct="0">
              <a:lnSpc>
                <a:spcPct val="150000"/>
              </a:lnSpc>
              <a:spcBef>
                <a:spcPct val="0"/>
              </a:spcBef>
              <a:spcAft>
                <a:spcPct val="0"/>
              </a:spcAft>
            </a:pPr>
            <a:endParaRPr lang="en-US" altLang="zh-CN" sz="4219" b="1" dirty="0">
              <a:solidFill>
                <a:srgbClr val="0000FF"/>
              </a:solidFill>
              <a:ea typeface="Tahoma" panose="020B0604030504040204" pitchFamily="34" charset="0"/>
              <a:cs typeface="Times New Roman" panose="02020603050405020304" pitchFamily="18" charset="0"/>
            </a:endParaRPr>
          </a:p>
          <a:p>
            <a:pPr indent="78879" algn="ctr" defTabSz="857250" eaLnBrk="0" fontAlgn="base" hangingPunct="0">
              <a:lnSpc>
                <a:spcPct val="150000"/>
              </a:lnSpc>
              <a:spcBef>
                <a:spcPct val="0"/>
              </a:spcBef>
              <a:spcAft>
                <a:spcPct val="0"/>
              </a:spcAft>
            </a:pPr>
            <a:r>
              <a:rPr lang="en-US" altLang="zh-CN" sz="6600" b="1" dirty="0" err="1">
                <a:solidFill>
                  <a:srgbClr val="0000FF"/>
                </a:solidFill>
                <a:ea typeface="Tahoma" panose="020B0604030504040204" pitchFamily="34" charset="0"/>
                <a:cs typeface="Times New Roman" panose="02020603050405020304" pitchFamily="18" charset="0"/>
              </a:rPr>
              <a:t>Luyện</a:t>
            </a:r>
            <a:r>
              <a:rPr lang="en-US" altLang="zh-CN" sz="6600" b="1" dirty="0">
                <a:solidFill>
                  <a:srgbClr val="0000FF"/>
                </a:solidFill>
                <a:ea typeface="Tahoma" panose="020B0604030504040204" pitchFamily="34" charset="0"/>
                <a:cs typeface="Times New Roman" panose="02020603050405020304" pitchFamily="18" charset="0"/>
              </a:rPr>
              <a:t> </a:t>
            </a:r>
            <a:r>
              <a:rPr lang="en-US" altLang="zh-CN" sz="6600" b="1" dirty="0" err="1">
                <a:solidFill>
                  <a:srgbClr val="0000FF"/>
                </a:solidFill>
                <a:ea typeface="Tahoma" panose="020B0604030504040204" pitchFamily="34" charset="0"/>
                <a:cs typeface="Times New Roman" panose="02020603050405020304" pitchFamily="18" charset="0"/>
              </a:rPr>
              <a:t>từ</a:t>
            </a:r>
            <a:r>
              <a:rPr lang="en-US" altLang="zh-CN" sz="6600" b="1" dirty="0">
                <a:solidFill>
                  <a:srgbClr val="0000FF"/>
                </a:solidFill>
                <a:ea typeface="Tahoma" panose="020B0604030504040204" pitchFamily="34" charset="0"/>
                <a:cs typeface="Times New Roman" panose="02020603050405020304" pitchFamily="18" charset="0"/>
              </a:rPr>
              <a:t> </a:t>
            </a:r>
            <a:r>
              <a:rPr lang="en-US" altLang="zh-CN" sz="6600" b="1" dirty="0" err="1">
                <a:solidFill>
                  <a:srgbClr val="0000FF"/>
                </a:solidFill>
                <a:ea typeface="Tahoma" panose="020B0604030504040204" pitchFamily="34" charset="0"/>
                <a:cs typeface="Times New Roman" panose="02020603050405020304" pitchFamily="18" charset="0"/>
              </a:rPr>
              <a:t>về</a:t>
            </a:r>
            <a:r>
              <a:rPr lang="en-US" altLang="zh-CN" sz="6600" b="1" dirty="0">
                <a:solidFill>
                  <a:srgbClr val="0000FF"/>
                </a:solidFill>
                <a:ea typeface="Tahoma" panose="020B0604030504040204" pitchFamily="34" charset="0"/>
                <a:cs typeface="Times New Roman" panose="02020603050405020304" pitchFamily="18" charset="0"/>
              </a:rPr>
              <a:t> </a:t>
            </a:r>
            <a:r>
              <a:rPr lang="en-US" altLang="zh-CN" sz="6600" b="1" dirty="0" err="1">
                <a:solidFill>
                  <a:srgbClr val="0000FF"/>
                </a:solidFill>
                <a:ea typeface="Tahoma" panose="020B0604030504040204" pitchFamily="34" charset="0"/>
                <a:cs typeface="Times New Roman" panose="02020603050405020304" pitchFamily="18" charset="0"/>
              </a:rPr>
              <a:t>quan</a:t>
            </a:r>
            <a:r>
              <a:rPr lang="en-US" altLang="zh-CN" sz="6600" b="1" dirty="0">
                <a:solidFill>
                  <a:srgbClr val="0000FF"/>
                </a:solidFill>
                <a:ea typeface="Tahoma" panose="020B0604030504040204" pitchFamily="34" charset="0"/>
                <a:cs typeface="Times New Roman" panose="02020603050405020304" pitchFamily="18" charset="0"/>
              </a:rPr>
              <a:t> </a:t>
            </a:r>
            <a:r>
              <a:rPr lang="en-US" altLang="zh-CN" sz="6600" b="1" dirty="0" err="1">
                <a:solidFill>
                  <a:srgbClr val="0000FF"/>
                </a:solidFill>
                <a:ea typeface="Tahoma" panose="020B0604030504040204" pitchFamily="34" charset="0"/>
                <a:cs typeface="Times New Roman" panose="02020603050405020304" pitchFamily="18" charset="0"/>
              </a:rPr>
              <a:t>hệ</a:t>
            </a:r>
            <a:r>
              <a:rPr lang="en-US" altLang="zh-CN" sz="6600" b="1" dirty="0">
                <a:solidFill>
                  <a:srgbClr val="0000FF"/>
                </a:solidFill>
                <a:ea typeface="Tahoma" panose="020B0604030504040204" pitchFamily="34" charset="0"/>
                <a:cs typeface="Times New Roman" panose="02020603050405020304" pitchFamily="18" charset="0"/>
              </a:rPr>
              <a:t> </a:t>
            </a:r>
            <a:r>
              <a:rPr lang="en-US" altLang="zh-CN" sz="6600" b="1" dirty="0" err="1">
                <a:solidFill>
                  <a:srgbClr val="0000FF"/>
                </a:solidFill>
                <a:ea typeface="Tahoma" panose="020B0604030504040204" pitchFamily="34" charset="0"/>
                <a:cs typeface="Times New Roman" panose="02020603050405020304" pitchFamily="18" charset="0"/>
              </a:rPr>
              <a:t>từ</a:t>
            </a:r>
            <a:endParaRPr lang="en-US" altLang="zh-CN" sz="6600" b="1" dirty="0">
              <a:solidFill>
                <a:srgbClr val="0000FF"/>
              </a:solidFill>
              <a:ea typeface="Tahoma" panose="020B0604030504040204" pitchFamily="34" charset="0"/>
              <a:cs typeface="Times New Roman" panose="02020603050405020304" pitchFamily="18" charset="0"/>
            </a:endParaRPr>
          </a:p>
          <a:p>
            <a:pPr indent="78879" algn="ctr" defTabSz="857250" eaLnBrk="0" fontAlgn="base" hangingPunct="0">
              <a:lnSpc>
                <a:spcPct val="150000"/>
              </a:lnSpc>
              <a:spcBef>
                <a:spcPct val="0"/>
              </a:spcBef>
              <a:spcAft>
                <a:spcPct val="0"/>
              </a:spcAft>
            </a:pPr>
            <a:r>
              <a:rPr lang="en-US" altLang="zh-CN" sz="4219" b="1" dirty="0">
                <a:solidFill>
                  <a:srgbClr val="0000FF"/>
                </a:solidFill>
                <a:ea typeface="Tahoma" panose="020B0604030504040204" pitchFamily="34" charset="0"/>
                <a:cs typeface="Times New Roman" panose="02020603050405020304" pitchFamily="18" charset="0"/>
              </a:rPr>
              <a:t>     		</a:t>
            </a:r>
            <a:endParaRPr lang="en-US" altLang="zh-CN" sz="3375" b="1" dirty="0">
              <a:solidFill>
                <a:srgbClr val="0000FF"/>
              </a:solidFill>
              <a:ea typeface="Tahoma" panose="020B0604030504040204" pitchFamily="34" charset="0"/>
              <a:cs typeface="Times New Roman" panose="020206030504050203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a:extLst>
              <a:ext uri="{FF2B5EF4-FFF2-40B4-BE49-F238E27FC236}">
                <a16:creationId xmlns:a16="http://schemas.microsoft.com/office/drawing/2014/main" id="{A1F484D3-9D47-4E69-91D3-919F32AD1EF5}"/>
              </a:ext>
            </a:extLst>
          </p:cNvPr>
          <p:cNvSpPr txBox="1">
            <a:spLocks noChangeArrowheads="1"/>
          </p:cNvSpPr>
          <p:nvPr/>
        </p:nvSpPr>
        <p:spPr bwMode="auto">
          <a:xfrm>
            <a:off x="395883" y="367606"/>
            <a:ext cx="1799333"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FF0000"/>
                </a:solidFill>
              </a:rPr>
              <a:t>Bài 2</a:t>
            </a:r>
          </a:p>
        </p:txBody>
      </p:sp>
      <p:sp>
        <p:nvSpPr>
          <p:cNvPr id="66564" name="Text Box 4">
            <a:extLst>
              <a:ext uri="{FF2B5EF4-FFF2-40B4-BE49-F238E27FC236}">
                <a16:creationId xmlns:a16="http://schemas.microsoft.com/office/drawing/2014/main" id="{4CD198BA-5AA1-4FE6-AAED-AF1DA3DAC62D}"/>
              </a:ext>
            </a:extLst>
          </p:cNvPr>
          <p:cNvSpPr txBox="1">
            <a:spLocks noChangeArrowheads="1"/>
          </p:cNvSpPr>
          <p:nvPr/>
        </p:nvSpPr>
        <p:spPr bwMode="auto">
          <a:xfrm>
            <a:off x="145852" y="625079"/>
            <a:ext cx="11700867" cy="75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4219" b="1" dirty="0">
                <a:solidFill>
                  <a:srgbClr val="000000"/>
                </a:solidFill>
              </a:rPr>
              <a:t>    </a:t>
            </a:r>
            <a:r>
              <a:rPr lang="en-US" altLang="en-US" sz="2625" b="1" i="1" dirty="0" err="1">
                <a:solidFill>
                  <a:srgbClr val="000000"/>
                </a:solidFill>
              </a:rPr>
              <a:t>Các</a:t>
            </a:r>
            <a:r>
              <a:rPr lang="en-US" altLang="en-US" sz="2625" b="1" i="1" dirty="0">
                <a:solidFill>
                  <a:srgbClr val="000000"/>
                </a:solidFill>
              </a:rPr>
              <a:t> </a:t>
            </a:r>
            <a:r>
              <a:rPr lang="en-US" altLang="en-US" sz="2625" b="1" i="1" dirty="0" err="1">
                <a:solidFill>
                  <a:srgbClr val="000000"/>
                </a:solidFill>
              </a:rPr>
              <a:t>từ</a:t>
            </a:r>
            <a:r>
              <a:rPr lang="en-US" altLang="en-US" sz="2625" b="1" i="1" dirty="0">
                <a:solidFill>
                  <a:srgbClr val="000000"/>
                </a:solidFill>
              </a:rPr>
              <a:t> in </a:t>
            </a:r>
            <a:r>
              <a:rPr lang="en-US" altLang="en-US" sz="2625" b="1" i="1" dirty="0" err="1">
                <a:solidFill>
                  <a:srgbClr val="000000"/>
                </a:solidFill>
              </a:rPr>
              <a:t>đậm</a:t>
            </a:r>
            <a:r>
              <a:rPr lang="en-US" altLang="en-US" sz="2625" b="1" i="1" dirty="0">
                <a:solidFill>
                  <a:srgbClr val="000000"/>
                </a:solidFill>
              </a:rPr>
              <a:t> </a:t>
            </a:r>
            <a:r>
              <a:rPr lang="en-US" altLang="en-US" sz="2625" b="1" i="1" dirty="0" err="1">
                <a:solidFill>
                  <a:srgbClr val="000000"/>
                </a:solidFill>
              </a:rPr>
              <a:t>được</a:t>
            </a:r>
            <a:r>
              <a:rPr lang="en-US" altLang="en-US" sz="2625" b="1" i="1" dirty="0">
                <a:solidFill>
                  <a:srgbClr val="000000"/>
                </a:solidFill>
              </a:rPr>
              <a:t> </a:t>
            </a:r>
            <a:r>
              <a:rPr lang="en-US" altLang="en-US" sz="2625" b="1" i="1" dirty="0" err="1">
                <a:solidFill>
                  <a:srgbClr val="000000"/>
                </a:solidFill>
              </a:rPr>
              <a:t>dùng</a:t>
            </a:r>
            <a:r>
              <a:rPr lang="en-US" altLang="en-US" sz="2625" b="1" i="1" dirty="0">
                <a:solidFill>
                  <a:srgbClr val="000000"/>
                </a:solidFill>
              </a:rPr>
              <a:t> </a:t>
            </a:r>
            <a:r>
              <a:rPr lang="en-US" altLang="en-US" sz="2625" b="1" i="1" dirty="0" err="1">
                <a:solidFill>
                  <a:srgbClr val="000000"/>
                </a:solidFill>
              </a:rPr>
              <a:t>trong</a:t>
            </a:r>
            <a:r>
              <a:rPr lang="en-US" altLang="en-US" sz="2625" b="1" i="1" dirty="0">
                <a:solidFill>
                  <a:srgbClr val="000000"/>
                </a:solidFill>
              </a:rPr>
              <a:t> </a:t>
            </a:r>
            <a:r>
              <a:rPr lang="en-US" altLang="en-US" sz="2625" b="1" i="1" dirty="0" err="1">
                <a:solidFill>
                  <a:srgbClr val="000000"/>
                </a:solidFill>
              </a:rPr>
              <a:t>mỗi</a:t>
            </a:r>
            <a:r>
              <a:rPr lang="en-US" altLang="en-US" sz="2625" b="1" i="1" dirty="0">
                <a:solidFill>
                  <a:srgbClr val="000000"/>
                </a:solidFill>
              </a:rPr>
              <a:t> </a:t>
            </a:r>
            <a:r>
              <a:rPr lang="en-US" altLang="en-US" sz="2625" b="1" i="1" dirty="0" err="1">
                <a:solidFill>
                  <a:srgbClr val="000000"/>
                </a:solidFill>
              </a:rPr>
              <a:t>câu</a:t>
            </a:r>
            <a:r>
              <a:rPr lang="en-US" altLang="en-US" sz="2625" b="1" i="1" dirty="0">
                <a:solidFill>
                  <a:srgbClr val="000000"/>
                </a:solidFill>
              </a:rPr>
              <a:t> </a:t>
            </a:r>
            <a:r>
              <a:rPr lang="en-US" altLang="en-US" sz="2625" b="1" i="1" dirty="0" err="1">
                <a:solidFill>
                  <a:srgbClr val="000000"/>
                </a:solidFill>
              </a:rPr>
              <a:t>dưới</a:t>
            </a:r>
            <a:r>
              <a:rPr lang="en-US" altLang="en-US" sz="2625" b="1" i="1" dirty="0">
                <a:solidFill>
                  <a:srgbClr val="000000"/>
                </a:solidFill>
              </a:rPr>
              <a:t> </a:t>
            </a:r>
            <a:r>
              <a:rPr lang="en-US" altLang="en-US" sz="2625" b="1" i="1" dirty="0" err="1">
                <a:solidFill>
                  <a:srgbClr val="000000"/>
                </a:solidFill>
              </a:rPr>
              <a:t>đây</a:t>
            </a:r>
            <a:r>
              <a:rPr lang="en-US" altLang="en-US" sz="2625" b="1" i="1" dirty="0">
                <a:solidFill>
                  <a:srgbClr val="000000"/>
                </a:solidFill>
              </a:rPr>
              <a:t> </a:t>
            </a:r>
            <a:r>
              <a:rPr lang="en-US" altLang="en-US" sz="2625" b="1" i="1" dirty="0" err="1">
                <a:solidFill>
                  <a:srgbClr val="000000"/>
                </a:solidFill>
              </a:rPr>
              <a:t>biểu</a:t>
            </a:r>
            <a:r>
              <a:rPr lang="en-US" altLang="en-US" sz="2625" b="1" i="1" dirty="0">
                <a:solidFill>
                  <a:srgbClr val="000000"/>
                </a:solidFill>
              </a:rPr>
              <a:t> </a:t>
            </a:r>
            <a:r>
              <a:rPr lang="en-US" altLang="en-US" sz="2625" b="1" i="1" dirty="0" err="1">
                <a:solidFill>
                  <a:srgbClr val="000000"/>
                </a:solidFill>
              </a:rPr>
              <a:t>thị</a:t>
            </a:r>
            <a:r>
              <a:rPr lang="en-US" altLang="en-US" sz="2625" b="1" i="1" dirty="0">
                <a:solidFill>
                  <a:srgbClr val="000000"/>
                </a:solidFill>
              </a:rPr>
              <a:t> </a:t>
            </a:r>
            <a:r>
              <a:rPr lang="en-US" altLang="en-US" sz="2625" b="1" i="1" dirty="0" err="1">
                <a:solidFill>
                  <a:srgbClr val="000000"/>
                </a:solidFill>
              </a:rPr>
              <a:t>quan</a:t>
            </a:r>
            <a:r>
              <a:rPr lang="en-US" altLang="en-US" sz="2625" b="1" i="1" dirty="0">
                <a:solidFill>
                  <a:srgbClr val="000000"/>
                </a:solidFill>
              </a:rPr>
              <a:t> </a:t>
            </a:r>
            <a:r>
              <a:rPr lang="en-US" altLang="en-US" sz="2625" b="1" i="1" dirty="0" err="1">
                <a:solidFill>
                  <a:srgbClr val="000000"/>
                </a:solidFill>
              </a:rPr>
              <a:t>hệ</a:t>
            </a:r>
            <a:r>
              <a:rPr lang="en-US" altLang="en-US" sz="2625" b="1" i="1" dirty="0">
                <a:solidFill>
                  <a:srgbClr val="000000"/>
                </a:solidFill>
              </a:rPr>
              <a:t> </a:t>
            </a:r>
            <a:r>
              <a:rPr lang="en-US" altLang="en-US" sz="2625" b="1" i="1" dirty="0" err="1">
                <a:solidFill>
                  <a:srgbClr val="000000"/>
                </a:solidFill>
              </a:rPr>
              <a:t>gì</a:t>
            </a:r>
            <a:r>
              <a:rPr lang="en-US" altLang="en-US" sz="2625" b="1" i="1" dirty="0">
                <a:solidFill>
                  <a:srgbClr val="000000"/>
                </a:solidFill>
              </a:rPr>
              <a:t> ?</a:t>
            </a:r>
          </a:p>
        </p:txBody>
      </p:sp>
      <p:sp>
        <p:nvSpPr>
          <p:cNvPr id="66565" name="Text Box 5">
            <a:extLst>
              <a:ext uri="{FF2B5EF4-FFF2-40B4-BE49-F238E27FC236}">
                <a16:creationId xmlns:a16="http://schemas.microsoft.com/office/drawing/2014/main" id="{0887274C-3390-4C36-8007-5B3BA4E2B7AA}"/>
              </a:ext>
            </a:extLst>
          </p:cNvPr>
          <p:cNvSpPr txBox="1">
            <a:spLocks noChangeArrowheads="1"/>
          </p:cNvSpPr>
          <p:nvPr/>
        </p:nvSpPr>
        <p:spPr bwMode="auto">
          <a:xfrm>
            <a:off x="145850" y="1473399"/>
            <a:ext cx="11375589"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dirty="0">
                <a:solidFill>
                  <a:srgbClr val="000000"/>
                </a:solidFill>
              </a:rPr>
              <a:t>a)</a:t>
            </a:r>
            <a:r>
              <a:rPr lang="en-US" altLang="en-US" sz="2625" b="1" dirty="0">
                <a:solidFill>
                  <a:srgbClr val="000000"/>
                </a:solidFill>
              </a:rPr>
              <a:t> </a:t>
            </a:r>
            <a:r>
              <a:rPr lang="en-US" altLang="en-US" sz="2625" i="1" dirty="0" err="1">
                <a:solidFill>
                  <a:srgbClr val="000000"/>
                </a:solidFill>
              </a:rPr>
              <a:t>Quân</a:t>
            </a:r>
            <a:r>
              <a:rPr lang="en-US" altLang="en-US" sz="2625" i="1" dirty="0">
                <a:solidFill>
                  <a:srgbClr val="000000"/>
                </a:solidFill>
              </a:rPr>
              <a:t> </a:t>
            </a:r>
            <a:r>
              <a:rPr lang="en-US" altLang="en-US" sz="2625" i="1" dirty="0" err="1">
                <a:solidFill>
                  <a:srgbClr val="000000"/>
                </a:solidFill>
              </a:rPr>
              <a:t>sĩ</a:t>
            </a:r>
            <a:r>
              <a:rPr lang="en-US" altLang="en-US" sz="2625" i="1" dirty="0">
                <a:solidFill>
                  <a:srgbClr val="000000"/>
                </a:solidFill>
              </a:rPr>
              <a:t> </a:t>
            </a:r>
            <a:r>
              <a:rPr lang="en-US" altLang="en-US" sz="2625" i="1" dirty="0" err="1">
                <a:solidFill>
                  <a:srgbClr val="000000"/>
                </a:solidFill>
              </a:rPr>
              <a:t>cùng</a:t>
            </a:r>
            <a:r>
              <a:rPr lang="en-US" altLang="en-US" sz="2625" i="1" dirty="0">
                <a:solidFill>
                  <a:srgbClr val="000000"/>
                </a:solidFill>
              </a:rPr>
              <a:t> </a:t>
            </a:r>
            <a:r>
              <a:rPr lang="en-US" altLang="en-US" sz="2625" i="1" dirty="0" err="1">
                <a:solidFill>
                  <a:srgbClr val="000000"/>
                </a:solidFill>
              </a:rPr>
              <a:t>nhân</a:t>
            </a:r>
            <a:r>
              <a:rPr lang="en-US" altLang="en-US" sz="2625" i="1" dirty="0">
                <a:solidFill>
                  <a:srgbClr val="000000"/>
                </a:solidFill>
              </a:rPr>
              <a:t> </a:t>
            </a:r>
            <a:r>
              <a:rPr lang="en-US" altLang="en-US" sz="2625" i="1" dirty="0" err="1">
                <a:solidFill>
                  <a:srgbClr val="000000"/>
                </a:solidFill>
              </a:rPr>
              <a:t>dân</a:t>
            </a:r>
            <a:r>
              <a:rPr lang="en-US" altLang="en-US" sz="2625" i="1" dirty="0">
                <a:solidFill>
                  <a:srgbClr val="000000"/>
                </a:solidFill>
              </a:rPr>
              <a:t> </a:t>
            </a:r>
            <a:r>
              <a:rPr lang="en-US" altLang="en-US" sz="2625" i="1" dirty="0" err="1">
                <a:solidFill>
                  <a:srgbClr val="000000"/>
                </a:solidFill>
              </a:rPr>
              <a:t>trong</a:t>
            </a:r>
            <a:r>
              <a:rPr lang="en-US" altLang="en-US" sz="2625" i="1" dirty="0">
                <a:solidFill>
                  <a:srgbClr val="000000"/>
                </a:solidFill>
              </a:rPr>
              <a:t> </a:t>
            </a:r>
            <a:r>
              <a:rPr lang="en-US" altLang="en-US" sz="2625" i="1" dirty="0" err="1">
                <a:solidFill>
                  <a:srgbClr val="000000"/>
                </a:solidFill>
              </a:rPr>
              <a:t>vùng</a:t>
            </a:r>
            <a:r>
              <a:rPr lang="en-US" altLang="en-US" sz="2625" i="1" dirty="0">
                <a:solidFill>
                  <a:srgbClr val="000000"/>
                </a:solidFill>
              </a:rPr>
              <a:t> </a:t>
            </a:r>
            <a:r>
              <a:rPr lang="en-US" altLang="en-US" sz="2625" i="1" dirty="0" err="1">
                <a:solidFill>
                  <a:srgbClr val="000000"/>
                </a:solidFill>
              </a:rPr>
              <a:t>tìm</a:t>
            </a:r>
            <a:r>
              <a:rPr lang="en-US" altLang="en-US" sz="2625" i="1" dirty="0">
                <a:solidFill>
                  <a:srgbClr val="000000"/>
                </a:solidFill>
              </a:rPr>
              <a:t> </a:t>
            </a:r>
            <a:r>
              <a:rPr lang="en-US" altLang="en-US" sz="2625" i="1" dirty="0" err="1">
                <a:solidFill>
                  <a:srgbClr val="000000"/>
                </a:solidFill>
              </a:rPr>
              <a:t>đủ</a:t>
            </a:r>
            <a:r>
              <a:rPr lang="en-US" altLang="en-US" sz="2625" i="1" dirty="0">
                <a:solidFill>
                  <a:srgbClr val="000000"/>
                </a:solidFill>
              </a:rPr>
              <a:t> </a:t>
            </a:r>
            <a:r>
              <a:rPr lang="en-US" altLang="en-US" sz="2625" i="1" dirty="0" err="1">
                <a:solidFill>
                  <a:srgbClr val="000000"/>
                </a:solidFill>
              </a:rPr>
              <a:t>mọi</a:t>
            </a:r>
            <a:r>
              <a:rPr lang="en-US" altLang="en-US" sz="2625" i="1" dirty="0">
                <a:solidFill>
                  <a:srgbClr val="000000"/>
                </a:solidFill>
              </a:rPr>
              <a:t> </a:t>
            </a:r>
            <a:r>
              <a:rPr lang="en-US" altLang="en-US" sz="2625" i="1" dirty="0" err="1">
                <a:solidFill>
                  <a:srgbClr val="000000"/>
                </a:solidFill>
              </a:rPr>
              <a:t>cách</a:t>
            </a:r>
            <a:r>
              <a:rPr lang="en-US" altLang="en-US" sz="2625" i="1" dirty="0">
                <a:solidFill>
                  <a:srgbClr val="000000"/>
                </a:solidFill>
              </a:rPr>
              <a:t> </a:t>
            </a:r>
            <a:r>
              <a:rPr lang="en-US" altLang="en-US" sz="2625" i="1" dirty="0" err="1">
                <a:solidFill>
                  <a:srgbClr val="000000"/>
                </a:solidFill>
              </a:rPr>
              <a:t>cứu</a:t>
            </a:r>
            <a:r>
              <a:rPr lang="en-US" altLang="en-US" sz="2625" i="1" dirty="0">
                <a:solidFill>
                  <a:srgbClr val="000000"/>
                </a:solidFill>
              </a:rPr>
              <a:t> </a:t>
            </a:r>
            <a:r>
              <a:rPr lang="en-US" altLang="en-US" sz="2625" i="1" dirty="0" err="1">
                <a:solidFill>
                  <a:srgbClr val="000000"/>
                </a:solidFill>
              </a:rPr>
              <a:t>voi</a:t>
            </a:r>
            <a:r>
              <a:rPr lang="en-US" altLang="en-US" sz="2625" i="1" dirty="0">
                <a:solidFill>
                  <a:srgbClr val="000000"/>
                </a:solidFill>
              </a:rPr>
              <a:t> </a:t>
            </a:r>
            <a:r>
              <a:rPr lang="en-US" altLang="en-US" sz="2625" i="1" dirty="0" err="1">
                <a:solidFill>
                  <a:srgbClr val="000000"/>
                </a:solidFill>
              </a:rPr>
              <a:t>khỏi</a:t>
            </a:r>
            <a:r>
              <a:rPr lang="en-US" altLang="en-US" sz="2625" i="1" dirty="0">
                <a:solidFill>
                  <a:srgbClr val="000000"/>
                </a:solidFill>
              </a:rPr>
              <a:t> </a:t>
            </a:r>
            <a:r>
              <a:rPr lang="en-US" altLang="en-US" sz="2625" i="1" dirty="0" err="1">
                <a:solidFill>
                  <a:srgbClr val="000000"/>
                </a:solidFill>
              </a:rPr>
              <a:t>bãi</a:t>
            </a:r>
            <a:r>
              <a:rPr lang="en-US" altLang="en-US" sz="2625" i="1" dirty="0">
                <a:solidFill>
                  <a:srgbClr val="000000"/>
                </a:solidFill>
              </a:rPr>
              <a:t> </a:t>
            </a:r>
            <a:r>
              <a:rPr lang="en-US" altLang="en-US" sz="2625" i="1" dirty="0" err="1">
                <a:solidFill>
                  <a:srgbClr val="000000"/>
                </a:solidFill>
              </a:rPr>
              <a:t>lầy</a:t>
            </a:r>
            <a:r>
              <a:rPr lang="en-US" altLang="en-US" sz="2625" i="1" dirty="0">
                <a:solidFill>
                  <a:srgbClr val="000000"/>
                </a:solidFill>
              </a:rPr>
              <a:t> </a:t>
            </a:r>
            <a:r>
              <a:rPr lang="en-US" altLang="en-US" sz="2625" b="1" i="1" dirty="0" err="1">
                <a:solidFill>
                  <a:srgbClr val="000000"/>
                </a:solidFill>
              </a:rPr>
              <a:t>nhưng</a:t>
            </a:r>
            <a:r>
              <a:rPr lang="en-US" altLang="en-US" sz="2625" i="1" dirty="0">
                <a:solidFill>
                  <a:srgbClr val="000000"/>
                </a:solidFill>
              </a:rPr>
              <a:t> </a:t>
            </a:r>
            <a:r>
              <a:rPr lang="en-US" altLang="en-US" sz="2625" i="1" dirty="0" err="1">
                <a:solidFill>
                  <a:srgbClr val="000000"/>
                </a:solidFill>
              </a:rPr>
              <a:t>vô</a:t>
            </a:r>
            <a:r>
              <a:rPr lang="en-US" altLang="en-US" sz="2625" i="1" dirty="0">
                <a:solidFill>
                  <a:srgbClr val="000000"/>
                </a:solidFill>
              </a:rPr>
              <a:t> </a:t>
            </a:r>
            <a:r>
              <a:rPr lang="en-US" altLang="en-US" sz="2625" i="1" dirty="0" err="1">
                <a:solidFill>
                  <a:srgbClr val="000000"/>
                </a:solidFill>
              </a:rPr>
              <a:t>hiệu</a:t>
            </a:r>
            <a:r>
              <a:rPr lang="en-US" altLang="en-US" sz="2625" i="1" dirty="0">
                <a:solidFill>
                  <a:srgbClr val="000000"/>
                </a:solidFill>
              </a:rPr>
              <a:t>.</a:t>
            </a:r>
          </a:p>
        </p:txBody>
      </p:sp>
      <p:sp>
        <p:nvSpPr>
          <p:cNvPr id="66566" name="Text Box 6">
            <a:extLst>
              <a:ext uri="{FF2B5EF4-FFF2-40B4-BE49-F238E27FC236}">
                <a16:creationId xmlns:a16="http://schemas.microsoft.com/office/drawing/2014/main" id="{D22C1A9E-A7E4-4215-B538-E78E5E69164C}"/>
              </a:ext>
            </a:extLst>
          </p:cNvPr>
          <p:cNvSpPr txBox="1">
            <a:spLocks noChangeArrowheads="1"/>
          </p:cNvSpPr>
          <p:nvPr/>
        </p:nvSpPr>
        <p:spPr bwMode="auto">
          <a:xfrm>
            <a:off x="145852" y="2920008"/>
            <a:ext cx="11700867"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b)</a:t>
            </a:r>
            <a:r>
              <a:rPr lang="en-US" altLang="en-US" sz="2625" i="1">
                <a:solidFill>
                  <a:srgbClr val="000000"/>
                </a:solidFill>
              </a:rPr>
              <a:t> Thuyền chúng tôi tiếp tục chèo, đi tới ba nghìn thước rồi </a:t>
            </a:r>
            <a:r>
              <a:rPr lang="en-US" altLang="en-US" sz="2625" b="1" i="1">
                <a:solidFill>
                  <a:srgbClr val="000000"/>
                </a:solidFill>
              </a:rPr>
              <a:t>mà </a:t>
            </a:r>
            <a:r>
              <a:rPr lang="en-US" altLang="en-US" sz="2625" i="1">
                <a:solidFill>
                  <a:srgbClr val="000000"/>
                </a:solidFill>
              </a:rPr>
              <a:t>vẫn thấy chim đậu trắng xoá trên những cành cây gie sát ra sông.</a:t>
            </a:r>
          </a:p>
        </p:txBody>
      </p:sp>
      <p:sp>
        <p:nvSpPr>
          <p:cNvPr id="66567" name="Text Box 7">
            <a:extLst>
              <a:ext uri="{FF2B5EF4-FFF2-40B4-BE49-F238E27FC236}">
                <a16:creationId xmlns:a16="http://schemas.microsoft.com/office/drawing/2014/main" id="{9C605D82-BC04-445C-8A75-2CC7D70CECF8}"/>
              </a:ext>
            </a:extLst>
          </p:cNvPr>
          <p:cNvSpPr txBox="1">
            <a:spLocks noChangeArrowheads="1"/>
          </p:cNvSpPr>
          <p:nvPr/>
        </p:nvSpPr>
        <p:spPr bwMode="auto">
          <a:xfrm>
            <a:off x="2771180" y="4761012"/>
            <a:ext cx="4688086"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321469" indent="-321469" defTabSz="857250" eaLnBrk="0" fontAlgn="base" hangingPunct="0">
              <a:spcBef>
                <a:spcPct val="50000"/>
              </a:spcBef>
              <a:spcAft>
                <a:spcPct val="0"/>
              </a:spcAft>
            </a:pPr>
            <a:r>
              <a:rPr lang="en-US" altLang="en-US" sz="2625" b="1" i="1" dirty="0" err="1">
                <a:solidFill>
                  <a:srgbClr val="000000"/>
                </a:solidFill>
              </a:rPr>
              <a:t>Nếu</a:t>
            </a:r>
            <a:r>
              <a:rPr lang="en-US" altLang="en-US" sz="2625" i="1" dirty="0">
                <a:solidFill>
                  <a:srgbClr val="000000"/>
                </a:solidFill>
              </a:rPr>
              <a:t> </a:t>
            </a:r>
            <a:r>
              <a:rPr lang="en-US" altLang="en-US" sz="2625" i="1" dirty="0" err="1">
                <a:solidFill>
                  <a:srgbClr val="000000"/>
                </a:solidFill>
              </a:rPr>
              <a:t>hoa</a:t>
            </a:r>
            <a:r>
              <a:rPr lang="en-US" altLang="en-US" sz="2625" i="1" dirty="0">
                <a:solidFill>
                  <a:srgbClr val="000000"/>
                </a:solidFill>
              </a:rPr>
              <a:t> </a:t>
            </a:r>
            <a:r>
              <a:rPr lang="en-US" altLang="en-US" sz="2625" i="1" dirty="0" err="1">
                <a:solidFill>
                  <a:srgbClr val="000000"/>
                </a:solidFill>
              </a:rPr>
              <a:t>có</a:t>
            </a:r>
            <a:r>
              <a:rPr lang="en-US" altLang="en-US" sz="2625" i="1" dirty="0">
                <a:solidFill>
                  <a:srgbClr val="000000"/>
                </a:solidFill>
              </a:rPr>
              <a:t> </a:t>
            </a:r>
            <a:r>
              <a:rPr lang="en-US" altLang="en-US" sz="2625" i="1" dirty="0" err="1">
                <a:solidFill>
                  <a:srgbClr val="000000"/>
                </a:solidFill>
              </a:rPr>
              <a:t>ở</a:t>
            </a:r>
            <a:r>
              <a:rPr lang="en-US" altLang="en-US" sz="2625" i="1" dirty="0">
                <a:solidFill>
                  <a:srgbClr val="000000"/>
                </a:solidFill>
              </a:rPr>
              <a:t> </a:t>
            </a:r>
            <a:r>
              <a:rPr lang="en-US" altLang="en-US" sz="2625" i="1" dirty="0" err="1">
                <a:solidFill>
                  <a:srgbClr val="000000"/>
                </a:solidFill>
              </a:rPr>
              <a:t>trời</a:t>
            </a:r>
            <a:r>
              <a:rPr lang="en-US" altLang="en-US" sz="2625" i="1" dirty="0">
                <a:solidFill>
                  <a:srgbClr val="000000"/>
                </a:solidFill>
              </a:rPr>
              <a:t> </a:t>
            </a:r>
            <a:r>
              <a:rPr lang="en-US" altLang="en-US" sz="2625" i="1" dirty="0" err="1">
                <a:solidFill>
                  <a:srgbClr val="000000"/>
                </a:solidFill>
              </a:rPr>
              <a:t>cao</a:t>
            </a:r>
            <a:endParaRPr lang="en-US" altLang="en-US" sz="2625" i="1" dirty="0">
              <a:solidFill>
                <a:srgbClr val="000000"/>
              </a:solidFill>
            </a:endParaRPr>
          </a:p>
        </p:txBody>
      </p:sp>
      <p:sp>
        <p:nvSpPr>
          <p:cNvPr id="66568" name="Text Box 8">
            <a:extLst>
              <a:ext uri="{FF2B5EF4-FFF2-40B4-BE49-F238E27FC236}">
                <a16:creationId xmlns:a16="http://schemas.microsoft.com/office/drawing/2014/main" id="{BCACFE66-DBAE-4120-81F7-172652CB8241}"/>
              </a:ext>
            </a:extLst>
          </p:cNvPr>
          <p:cNvSpPr txBox="1">
            <a:spLocks noChangeArrowheads="1"/>
          </p:cNvSpPr>
          <p:nvPr/>
        </p:nvSpPr>
        <p:spPr bwMode="auto">
          <a:xfrm>
            <a:off x="194966" y="4487169"/>
            <a:ext cx="90041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c)</a:t>
            </a:r>
          </a:p>
        </p:txBody>
      </p:sp>
      <p:sp>
        <p:nvSpPr>
          <p:cNvPr id="66569" name="Text Box 9">
            <a:extLst>
              <a:ext uri="{FF2B5EF4-FFF2-40B4-BE49-F238E27FC236}">
                <a16:creationId xmlns:a16="http://schemas.microsoft.com/office/drawing/2014/main" id="{FE612160-FEAF-4144-B529-8260A4AED1C1}"/>
              </a:ext>
            </a:extLst>
          </p:cNvPr>
          <p:cNvSpPr txBox="1">
            <a:spLocks noChangeArrowheads="1"/>
          </p:cNvSpPr>
          <p:nvPr/>
        </p:nvSpPr>
        <p:spPr bwMode="auto">
          <a:xfrm>
            <a:off x="1827609" y="5292328"/>
            <a:ext cx="8038208"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Thì </a:t>
            </a:r>
            <a:r>
              <a:rPr lang="en-US" altLang="en-US" sz="2625" i="1">
                <a:solidFill>
                  <a:srgbClr val="000000"/>
                </a:solidFill>
              </a:rPr>
              <a:t>bầy ong cũng mang vào mật thơm.</a:t>
            </a:r>
          </a:p>
        </p:txBody>
      </p:sp>
      <p:sp>
        <p:nvSpPr>
          <p:cNvPr id="66570" name="Text Box 10">
            <a:extLst>
              <a:ext uri="{FF2B5EF4-FFF2-40B4-BE49-F238E27FC236}">
                <a16:creationId xmlns:a16="http://schemas.microsoft.com/office/drawing/2014/main" id="{1B82DEFC-D6D5-4A28-B106-2AD1E18B34DE}"/>
              </a:ext>
            </a:extLst>
          </p:cNvPr>
          <p:cNvSpPr txBox="1">
            <a:spLocks noChangeArrowheads="1"/>
          </p:cNvSpPr>
          <p:nvPr/>
        </p:nvSpPr>
        <p:spPr bwMode="auto">
          <a:xfrm>
            <a:off x="1294805" y="2277071"/>
            <a:ext cx="815727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dirty="0">
                <a:solidFill>
                  <a:srgbClr val="000000"/>
                </a:solidFill>
              </a:rPr>
              <a:t>- </a:t>
            </a:r>
            <a:r>
              <a:rPr lang="en-US" altLang="en-US" sz="2625" b="1" i="1" dirty="0" err="1">
                <a:solidFill>
                  <a:srgbClr val="000000"/>
                </a:solidFill>
              </a:rPr>
              <a:t>nhưng</a:t>
            </a:r>
            <a:r>
              <a:rPr lang="en-US" altLang="en-US" sz="2625" b="1" dirty="0">
                <a:solidFill>
                  <a:srgbClr val="000000"/>
                </a:solidFill>
              </a:rPr>
              <a:t> :</a:t>
            </a:r>
            <a:r>
              <a:rPr lang="en-US" altLang="en-US" sz="2625" b="1" dirty="0">
                <a:solidFill>
                  <a:srgbClr val="0000FF"/>
                </a:solidFill>
              </a:rPr>
              <a:t> </a:t>
            </a:r>
            <a:r>
              <a:rPr lang="en-US" altLang="en-US" sz="2625" b="1" dirty="0" err="1">
                <a:solidFill>
                  <a:srgbClr val="0000FF"/>
                </a:solidFill>
              </a:rPr>
              <a:t>Biểu</a:t>
            </a:r>
            <a:r>
              <a:rPr lang="en-US" altLang="en-US" sz="2625" b="1" dirty="0">
                <a:solidFill>
                  <a:srgbClr val="0000FF"/>
                </a:solidFill>
              </a:rPr>
              <a:t> </a:t>
            </a:r>
            <a:r>
              <a:rPr lang="en-US" altLang="en-US" sz="2625" b="1" dirty="0" err="1">
                <a:solidFill>
                  <a:srgbClr val="0000FF"/>
                </a:solidFill>
              </a:rPr>
              <a:t>thị</a:t>
            </a:r>
            <a:r>
              <a:rPr lang="en-US" altLang="en-US" sz="2625" b="1" dirty="0">
                <a:solidFill>
                  <a:srgbClr val="0000FF"/>
                </a:solidFill>
              </a:rPr>
              <a:t> </a:t>
            </a:r>
            <a:r>
              <a:rPr lang="en-US" altLang="en-US" sz="2625" b="1" dirty="0" err="1">
                <a:solidFill>
                  <a:srgbClr val="0000FF"/>
                </a:solidFill>
              </a:rPr>
              <a:t>quan</a:t>
            </a:r>
            <a:r>
              <a:rPr lang="en-US" altLang="en-US" sz="2625" b="1" dirty="0">
                <a:solidFill>
                  <a:srgbClr val="0000FF"/>
                </a:solidFill>
              </a:rPr>
              <a:t> </a:t>
            </a:r>
            <a:r>
              <a:rPr lang="en-US" altLang="en-US" sz="2625" b="1" dirty="0" err="1">
                <a:solidFill>
                  <a:srgbClr val="0000FF"/>
                </a:solidFill>
              </a:rPr>
              <a:t>hệ</a:t>
            </a:r>
            <a:r>
              <a:rPr lang="en-US" altLang="en-US" sz="2625" b="1" dirty="0">
                <a:solidFill>
                  <a:srgbClr val="0000FF"/>
                </a:solidFill>
              </a:rPr>
              <a:t> </a:t>
            </a:r>
            <a:r>
              <a:rPr lang="en-US" altLang="en-US" sz="2625" b="1" dirty="0" err="1">
                <a:solidFill>
                  <a:srgbClr val="0000FF"/>
                </a:solidFill>
              </a:rPr>
              <a:t>tương</a:t>
            </a:r>
            <a:r>
              <a:rPr lang="en-US" altLang="en-US" sz="2625" b="1" dirty="0">
                <a:solidFill>
                  <a:srgbClr val="0000FF"/>
                </a:solidFill>
              </a:rPr>
              <a:t> </a:t>
            </a:r>
            <a:r>
              <a:rPr lang="en-US" altLang="en-US" sz="2625" b="1" dirty="0" err="1">
                <a:solidFill>
                  <a:srgbClr val="0000FF"/>
                </a:solidFill>
              </a:rPr>
              <a:t>phản</a:t>
            </a:r>
            <a:r>
              <a:rPr lang="en-US" altLang="en-US" sz="2625" b="1" dirty="0">
                <a:solidFill>
                  <a:srgbClr val="0000FF"/>
                </a:solidFill>
              </a:rPr>
              <a:t>.</a:t>
            </a:r>
          </a:p>
        </p:txBody>
      </p:sp>
      <p:sp>
        <p:nvSpPr>
          <p:cNvPr id="66571" name="Text Box 11">
            <a:extLst>
              <a:ext uri="{FF2B5EF4-FFF2-40B4-BE49-F238E27FC236}">
                <a16:creationId xmlns:a16="http://schemas.microsoft.com/office/drawing/2014/main" id="{BB91F595-CB30-4759-9881-1C04E61C3AB0}"/>
              </a:ext>
            </a:extLst>
          </p:cNvPr>
          <p:cNvSpPr txBox="1">
            <a:spLocks noChangeArrowheads="1"/>
          </p:cNvSpPr>
          <p:nvPr/>
        </p:nvSpPr>
        <p:spPr bwMode="auto">
          <a:xfrm>
            <a:off x="1294804" y="3896321"/>
            <a:ext cx="7500938"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000000"/>
                </a:solidFill>
              </a:rPr>
              <a:t>- </a:t>
            </a:r>
            <a:r>
              <a:rPr lang="en-US" altLang="en-US" sz="2625" b="1" i="1">
                <a:solidFill>
                  <a:srgbClr val="000000"/>
                </a:solidFill>
              </a:rPr>
              <a:t>mà</a:t>
            </a:r>
            <a:r>
              <a:rPr lang="en-US" altLang="en-US" sz="2625" b="1">
                <a:solidFill>
                  <a:srgbClr val="000000"/>
                </a:solidFill>
              </a:rPr>
              <a:t> :</a:t>
            </a:r>
            <a:r>
              <a:rPr lang="en-US" altLang="en-US" sz="2625" b="1">
                <a:solidFill>
                  <a:srgbClr val="0000FF"/>
                </a:solidFill>
              </a:rPr>
              <a:t> Biểu thị quan hệ tương phản.</a:t>
            </a:r>
          </a:p>
        </p:txBody>
      </p:sp>
      <p:sp>
        <p:nvSpPr>
          <p:cNvPr id="66572" name="Text Box 12">
            <a:extLst>
              <a:ext uri="{FF2B5EF4-FFF2-40B4-BE49-F238E27FC236}">
                <a16:creationId xmlns:a16="http://schemas.microsoft.com/office/drawing/2014/main" id="{9EF9E4A4-99FF-4858-AEC1-9267C5626B41}"/>
              </a:ext>
            </a:extLst>
          </p:cNvPr>
          <p:cNvSpPr txBox="1">
            <a:spLocks noChangeArrowheads="1"/>
          </p:cNvSpPr>
          <p:nvPr/>
        </p:nvSpPr>
        <p:spPr bwMode="auto">
          <a:xfrm>
            <a:off x="95250" y="5896571"/>
            <a:ext cx="1200150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000000"/>
                </a:solidFill>
              </a:rPr>
              <a:t>- </a:t>
            </a:r>
            <a:r>
              <a:rPr lang="en-US" altLang="en-US" sz="2625" b="1" i="1">
                <a:solidFill>
                  <a:srgbClr val="000000"/>
                </a:solidFill>
              </a:rPr>
              <a:t>Nếu…thì…</a:t>
            </a:r>
            <a:r>
              <a:rPr lang="en-US" altLang="en-US" sz="2625" b="1">
                <a:solidFill>
                  <a:srgbClr val="000000"/>
                </a:solidFill>
              </a:rPr>
              <a:t>:</a:t>
            </a:r>
            <a:r>
              <a:rPr lang="en-US" altLang="en-US" sz="2625" b="1">
                <a:solidFill>
                  <a:srgbClr val="0000FF"/>
                </a:solidFill>
              </a:rPr>
              <a:t> Biểu thị quan hệ điều kiện, giả thiết - kết quả.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blinds(horizontal)">
                                      <p:cBhvr>
                                        <p:cTn id="7" dur="500"/>
                                        <p:tgtEl>
                                          <p:spTgt spid="665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6564"/>
                                        </p:tgtEl>
                                        <p:attrNameLst>
                                          <p:attrName>style.visibility</p:attrName>
                                        </p:attrNameLst>
                                      </p:cBhvr>
                                      <p:to>
                                        <p:strVal val="visible"/>
                                      </p:to>
                                    </p:set>
                                    <p:animEffect transition="in" filter="box(in)">
                                      <p:cBhvr>
                                        <p:cTn id="12" dur="1000"/>
                                        <p:tgtEl>
                                          <p:spTgt spid="6656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66565"/>
                                        </p:tgtEl>
                                        <p:attrNameLst>
                                          <p:attrName>style.visibility</p:attrName>
                                        </p:attrNameLst>
                                      </p:cBhvr>
                                      <p:to>
                                        <p:strVal val="visible"/>
                                      </p:to>
                                    </p:set>
                                    <p:animEffect transition="in" filter="box(in)">
                                      <p:cBhvr>
                                        <p:cTn id="15" dur="1000"/>
                                        <p:tgtEl>
                                          <p:spTgt spid="66565"/>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6566"/>
                                        </p:tgtEl>
                                        <p:attrNameLst>
                                          <p:attrName>style.visibility</p:attrName>
                                        </p:attrNameLst>
                                      </p:cBhvr>
                                      <p:to>
                                        <p:strVal val="visible"/>
                                      </p:to>
                                    </p:set>
                                    <p:animEffect transition="in" filter="box(in)">
                                      <p:cBhvr>
                                        <p:cTn id="18" dur="1000"/>
                                        <p:tgtEl>
                                          <p:spTgt spid="66566"/>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6568"/>
                                        </p:tgtEl>
                                        <p:attrNameLst>
                                          <p:attrName>style.visibility</p:attrName>
                                        </p:attrNameLst>
                                      </p:cBhvr>
                                      <p:to>
                                        <p:strVal val="visible"/>
                                      </p:to>
                                    </p:set>
                                    <p:animEffect transition="in" filter="box(in)">
                                      <p:cBhvr>
                                        <p:cTn id="21" dur="1000"/>
                                        <p:tgtEl>
                                          <p:spTgt spid="6656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6567"/>
                                        </p:tgtEl>
                                        <p:attrNameLst>
                                          <p:attrName>style.visibility</p:attrName>
                                        </p:attrNameLst>
                                      </p:cBhvr>
                                      <p:to>
                                        <p:strVal val="visible"/>
                                      </p:to>
                                    </p:set>
                                    <p:animEffect transition="in" filter="box(in)">
                                      <p:cBhvr>
                                        <p:cTn id="24" dur="1000"/>
                                        <p:tgtEl>
                                          <p:spTgt spid="6656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6569"/>
                                        </p:tgtEl>
                                        <p:attrNameLst>
                                          <p:attrName>style.visibility</p:attrName>
                                        </p:attrNameLst>
                                      </p:cBhvr>
                                      <p:to>
                                        <p:strVal val="visible"/>
                                      </p:to>
                                    </p:set>
                                    <p:animEffect transition="in" filter="box(in)">
                                      <p:cBhvr>
                                        <p:cTn id="27" dur="1000"/>
                                        <p:tgtEl>
                                          <p:spTgt spid="6656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6570"/>
                                        </p:tgtEl>
                                        <p:attrNameLst>
                                          <p:attrName>style.visibility</p:attrName>
                                        </p:attrNameLst>
                                      </p:cBhvr>
                                      <p:to>
                                        <p:strVal val="visible"/>
                                      </p:to>
                                    </p:set>
                                    <p:animEffect transition="in" filter="box(in)">
                                      <p:cBhvr>
                                        <p:cTn id="32" dur="1000"/>
                                        <p:tgtEl>
                                          <p:spTgt spid="665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6571"/>
                                        </p:tgtEl>
                                        <p:attrNameLst>
                                          <p:attrName>style.visibility</p:attrName>
                                        </p:attrNameLst>
                                      </p:cBhvr>
                                      <p:to>
                                        <p:strVal val="visible"/>
                                      </p:to>
                                    </p:set>
                                    <p:animEffect transition="in" filter="box(in)">
                                      <p:cBhvr>
                                        <p:cTn id="37" dur="1000"/>
                                        <p:tgtEl>
                                          <p:spTgt spid="6657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6572"/>
                                        </p:tgtEl>
                                        <p:attrNameLst>
                                          <p:attrName>style.visibility</p:attrName>
                                        </p:attrNameLst>
                                      </p:cBhvr>
                                      <p:to>
                                        <p:strVal val="visible"/>
                                      </p:to>
                                    </p:set>
                                    <p:animEffect transition="in" filter="box(in)">
                                      <p:cBhvr>
                                        <p:cTn id="42" dur="1000"/>
                                        <p:tgtEl>
                                          <p:spTgt spid="66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p:bldP spid="66564" grpId="0"/>
      <p:bldP spid="66565" grpId="0"/>
      <p:bldP spid="66566" grpId="0"/>
      <p:bldP spid="66567" grpId="0"/>
      <p:bldP spid="66568" grpId="0"/>
      <p:bldP spid="66569" grpId="0"/>
      <p:bldP spid="66570" grpId="0"/>
      <p:bldP spid="66571" grpId="0"/>
      <p:bldP spid="6657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043025_1887741795_foyqytdn[1]">
            <a:extLst>
              <a:ext uri="{FF2B5EF4-FFF2-40B4-BE49-F238E27FC236}">
                <a16:creationId xmlns:a16="http://schemas.microsoft.com/office/drawing/2014/main" id="{E221A86E-AC65-4376-94D2-B19538F199D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5332" y="293192"/>
            <a:ext cx="2452688"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a:extLst>
              <a:ext uri="{FF2B5EF4-FFF2-40B4-BE49-F238E27FC236}">
                <a16:creationId xmlns:a16="http://schemas.microsoft.com/office/drawing/2014/main" id="{4ABF22BF-7175-47A6-9754-38C13BBA3C19}"/>
              </a:ext>
            </a:extLst>
          </p:cNvPr>
          <p:cNvSpPr txBox="1">
            <a:spLocks noChangeArrowheads="1"/>
          </p:cNvSpPr>
          <p:nvPr/>
        </p:nvSpPr>
        <p:spPr bwMode="auto">
          <a:xfrm>
            <a:off x="645914" y="388442"/>
            <a:ext cx="1799333"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FF0000"/>
                </a:solidFill>
              </a:rPr>
              <a:t>Bài 3</a:t>
            </a:r>
          </a:p>
        </p:txBody>
      </p:sp>
      <p:sp>
        <p:nvSpPr>
          <p:cNvPr id="67588" name="Text Box 4">
            <a:extLst>
              <a:ext uri="{FF2B5EF4-FFF2-40B4-BE49-F238E27FC236}">
                <a16:creationId xmlns:a16="http://schemas.microsoft.com/office/drawing/2014/main" id="{D5254F5E-75BA-47F7-BA8A-E352F4D12A87}"/>
              </a:ext>
            </a:extLst>
          </p:cNvPr>
          <p:cNvSpPr txBox="1">
            <a:spLocks noChangeArrowheads="1"/>
          </p:cNvSpPr>
          <p:nvPr/>
        </p:nvSpPr>
        <p:spPr bwMode="auto">
          <a:xfrm>
            <a:off x="78879" y="744140"/>
            <a:ext cx="11626454" cy="116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4219" b="1">
                <a:solidFill>
                  <a:srgbClr val="000000"/>
                </a:solidFill>
              </a:rPr>
              <a:t>    </a:t>
            </a:r>
            <a:r>
              <a:rPr lang="en-US" altLang="en-US" sz="2625" b="1" i="1">
                <a:solidFill>
                  <a:srgbClr val="000000"/>
                </a:solidFill>
              </a:rPr>
              <a:t>Tìm quan hệ từ (</a:t>
            </a:r>
            <a:r>
              <a:rPr lang="en-US" altLang="en-US" sz="2625" b="1" i="1">
                <a:solidFill>
                  <a:srgbClr val="FF0000"/>
                </a:solidFill>
              </a:rPr>
              <a:t>và, nhưng, trên, thì, ở, của</a:t>
            </a:r>
            <a:r>
              <a:rPr lang="en-US" altLang="en-US" sz="2625" b="1" i="1">
                <a:solidFill>
                  <a:srgbClr val="000000"/>
                </a:solidFill>
              </a:rPr>
              <a:t>) thích hợp với mỗi ô trống       dưới đây :</a:t>
            </a:r>
          </a:p>
        </p:txBody>
      </p:sp>
      <p:sp>
        <p:nvSpPr>
          <p:cNvPr id="67589" name="Text Box 5">
            <a:extLst>
              <a:ext uri="{FF2B5EF4-FFF2-40B4-BE49-F238E27FC236}">
                <a16:creationId xmlns:a16="http://schemas.microsoft.com/office/drawing/2014/main" id="{AEF1C806-D94A-45DC-A8A8-8483A1E3FBB2}"/>
              </a:ext>
            </a:extLst>
          </p:cNvPr>
          <p:cNvSpPr txBox="1">
            <a:spLocks noChangeArrowheads="1"/>
          </p:cNvSpPr>
          <p:nvPr/>
        </p:nvSpPr>
        <p:spPr bwMode="auto">
          <a:xfrm>
            <a:off x="174130" y="1887141"/>
            <a:ext cx="9719964"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a) Trời bây giờ trong vắt, thăm thẳm          cao.</a:t>
            </a:r>
          </a:p>
        </p:txBody>
      </p:sp>
      <p:sp>
        <p:nvSpPr>
          <p:cNvPr id="67590" name="Text Box 6">
            <a:extLst>
              <a:ext uri="{FF2B5EF4-FFF2-40B4-BE49-F238E27FC236}">
                <a16:creationId xmlns:a16="http://schemas.microsoft.com/office/drawing/2014/main" id="{E0955323-371D-4983-AE02-3B937557A2B6}"/>
              </a:ext>
            </a:extLst>
          </p:cNvPr>
          <p:cNvSpPr txBox="1">
            <a:spLocks noChangeArrowheads="1"/>
          </p:cNvSpPr>
          <p:nvPr/>
        </p:nvSpPr>
        <p:spPr bwMode="auto">
          <a:xfrm>
            <a:off x="174129" y="2495848"/>
            <a:ext cx="11007328"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b) Một vầng trăng tròn, to            đỏ hồng hiện lên          chân trời, sau rặng tre đen            một ngôi làng xa.</a:t>
            </a:r>
          </a:p>
        </p:txBody>
      </p:sp>
      <p:sp>
        <p:nvSpPr>
          <p:cNvPr id="67591" name="Text Box 7">
            <a:extLst>
              <a:ext uri="{FF2B5EF4-FFF2-40B4-BE49-F238E27FC236}">
                <a16:creationId xmlns:a16="http://schemas.microsoft.com/office/drawing/2014/main" id="{C2D499CB-709C-4823-B01F-EC8E5F574BE4}"/>
              </a:ext>
            </a:extLst>
          </p:cNvPr>
          <p:cNvSpPr txBox="1">
            <a:spLocks noChangeArrowheads="1"/>
          </p:cNvSpPr>
          <p:nvPr/>
        </p:nvSpPr>
        <p:spPr bwMode="auto">
          <a:xfrm>
            <a:off x="345282" y="3573364"/>
            <a:ext cx="10224492"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marL="342900" indent="-342900">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321469" indent="-321469" defTabSz="857250" eaLnBrk="0" fontAlgn="base" hangingPunct="0">
              <a:spcBef>
                <a:spcPct val="50000"/>
              </a:spcBef>
              <a:spcAft>
                <a:spcPct val="0"/>
              </a:spcAft>
            </a:pPr>
            <a:r>
              <a:rPr lang="en-US" altLang="en-US" sz="2625" b="1" i="1">
                <a:solidFill>
                  <a:srgbClr val="000000"/>
                </a:solidFill>
              </a:rPr>
              <a:t>c) Trăng quầng            hạn, trăng tán           mưa.</a:t>
            </a:r>
          </a:p>
        </p:txBody>
      </p:sp>
      <p:sp>
        <p:nvSpPr>
          <p:cNvPr id="67593" name="Text Box 9">
            <a:extLst>
              <a:ext uri="{FF2B5EF4-FFF2-40B4-BE49-F238E27FC236}">
                <a16:creationId xmlns:a16="http://schemas.microsoft.com/office/drawing/2014/main" id="{30262FD0-E365-42DE-85D3-C5705A5DE9C3}"/>
              </a:ext>
            </a:extLst>
          </p:cNvPr>
          <p:cNvSpPr txBox="1">
            <a:spLocks noChangeArrowheads="1"/>
          </p:cNvSpPr>
          <p:nvPr/>
        </p:nvSpPr>
        <p:spPr bwMode="auto">
          <a:xfrm>
            <a:off x="345281" y="4573489"/>
            <a:ext cx="11751469" cy="132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d) Tôi đã đi nhiều nơi, đóng quân ở nhiều chỗ đẹp hơn đây nhiều, nhân dân coi tôi như người làng           thương yêu tôi hết mực,                sao sức quyến rũ, nhớ thương vẫn không mãnh liệt, day dứt bằng mảnh đất cọc cằn này.</a:t>
            </a:r>
          </a:p>
        </p:txBody>
      </p:sp>
      <p:sp>
        <p:nvSpPr>
          <p:cNvPr id="7177" name="Text Box 10">
            <a:extLst>
              <a:ext uri="{FF2B5EF4-FFF2-40B4-BE49-F238E27FC236}">
                <a16:creationId xmlns:a16="http://schemas.microsoft.com/office/drawing/2014/main" id="{C002878A-9453-49AD-9EA3-CBDE1AC3430C}"/>
              </a:ext>
            </a:extLst>
          </p:cNvPr>
          <p:cNvSpPr txBox="1">
            <a:spLocks noChangeArrowheads="1"/>
          </p:cNvSpPr>
          <p:nvPr/>
        </p:nvSpPr>
        <p:spPr bwMode="auto">
          <a:xfrm>
            <a:off x="1544837" y="6255247"/>
            <a:ext cx="2534543"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endParaRPr lang="en-US" altLang="en-US" sz="2625">
              <a:solidFill>
                <a:srgbClr val="000000"/>
              </a:solidFill>
            </a:endParaRPr>
          </a:p>
        </p:txBody>
      </p:sp>
      <p:sp>
        <p:nvSpPr>
          <p:cNvPr id="67595" name="Text Box 11">
            <a:extLst>
              <a:ext uri="{FF2B5EF4-FFF2-40B4-BE49-F238E27FC236}">
                <a16:creationId xmlns:a16="http://schemas.microsoft.com/office/drawing/2014/main" id="{B89081A3-7778-4B49-8A31-E4E41B529AA2}"/>
              </a:ext>
            </a:extLst>
          </p:cNvPr>
          <p:cNvSpPr txBox="1">
            <a:spLocks noChangeArrowheads="1"/>
          </p:cNvSpPr>
          <p:nvPr/>
        </p:nvSpPr>
        <p:spPr bwMode="auto">
          <a:xfrm>
            <a:off x="7343180" y="5883177"/>
            <a:ext cx="4317504"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i="1">
                <a:solidFill>
                  <a:srgbClr val="0000FF"/>
                </a:solidFill>
              </a:rPr>
              <a:t>Theo </a:t>
            </a:r>
            <a:r>
              <a:rPr lang="en-US" altLang="en-US" sz="2625" b="1">
                <a:solidFill>
                  <a:srgbClr val="0000FF"/>
                </a:solidFill>
              </a:rPr>
              <a:t>Nguyễn Khải</a:t>
            </a:r>
          </a:p>
        </p:txBody>
      </p:sp>
      <p:sp>
        <p:nvSpPr>
          <p:cNvPr id="67596" name="Text Box 12">
            <a:extLst>
              <a:ext uri="{FF2B5EF4-FFF2-40B4-BE49-F238E27FC236}">
                <a16:creationId xmlns:a16="http://schemas.microsoft.com/office/drawing/2014/main" id="{89A91338-2217-47D8-A0BB-AA651FED6C58}"/>
              </a:ext>
            </a:extLst>
          </p:cNvPr>
          <p:cNvSpPr txBox="1">
            <a:spLocks noChangeArrowheads="1"/>
          </p:cNvSpPr>
          <p:nvPr/>
        </p:nvSpPr>
        <p:spPr bwMode="auto">
          <a:xfrm>
            <a:off x="7313414" y="3997524"/>
            <a:ext cx="2065734"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0000FF"/>
                </a:solidFill>
              </a:rPr>
              <a:t>Tục ngữ</a:t>
            </a:r>
          </a:p>
        </p:txBody>
      </p:sp>
      <p:sp>
        <p:nvSpPr>
          <p:cNvPr id="67597" name="Text Box 13">
            <a:extLst>
              <a:ext uri="{FF2B5EF4-FFF2-40B4-BE49-F238E27FC236}">
                <a16:creationId xmlns:a16="http://schemas.microsoft.com/office/drawing/2014/main" id="{34E4C2AA-03AF-41C0-9C06-E84230913023}"/>
              </a:ext>
            </a:extLst>
          </p:cNvPr>
          <p:cNvSpPr txBox="1">
            <a:spLocks noChangeArrowheads="1"/>
          </p:cNvSpPr>
          <p:nvPr/>
        </p:nvSpPr>
        <p:spPr bwMode="auto">
          <a:xfrm>
            <a:off x="7198817" y="3216177"/>
            <a:ext cx="3717727"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i="1">
                <a:solidFill>
                  <a:srgbClr val="0000FF"/>
                </a:solidFill>
              </a:rPr>
              <a:t>Theo </a:t>
            </a:r>
            <a:r>
              <a:rPr lang="en-US" altLang="en-US" sz="2625" b="1">
                <a:solidFill>
                  <a:srgbClr val="0000FF"/>
                </a:solidFill>
              </a:rPr>
              <a:t>Thạch Lam</a:t>
            </a:r>
          </a:p>
        </p:txBody>
      </p:sp>
      <p:sp>
        <p:nvSpPr>
          <p:cNvPr id="67598" name="Rectangle 14">
            <a:extLst>
              <a:ext uri="{FF2B5EF4-FFF2-40B4-BE49-F238E27FC236}">
                <a16:creationId xmlns:a16="http://schemas.microsoft.com/office/drawing/2014/main" id="{A67A6C43-DF21-495B-9EB9-A5B46275E532}"/>
              </a:ext>
            </a:extLst>
          </p:cNvPr>
          <p:cNvSpPr>
            <a:spLocks noChangeArrowheads="1"/>
          </p:cNvSpPr>
          <p:nvPr/>
        </p:nvSpPr>
        <p:spPr bwMode="auto">
          <a:xfrm>
            <a:off x="5427763" y="1943696"/>
            <a:ext cx="584894" cy="385465"/>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599" name="Rectangle 15">
            <a:extLst>
              <a:ext uri="{FF2B5EF4-FFF2-40B4-BE49-F238E27FC236}">
                <a16:creationId xmlns:a16="http://schemas.microsoft.com/office/drawing/2014/main" id="{B0373D52-8EA0-4836-AFAC-761BBB3DEC54}"/>
              </a:ext>
            </a:extLst>
          </p:cNvPr>
          <p:cNvSpPr>
            <a:spLocks noChangeArrowheads="1"/>
          </p:cNvSpPr>
          <p:nvPr/>
        </p:nvSpPr>
        <p:spPr bwMode="auto">
          <a:xfrm>
            <a:off x="4018360" y="2544961"/>
            <a:ext cx="699492" cy="415231"/>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02" name="Rectangle 18">
            <a:extLst>
              <a:ext uri="{FF2B5EF4-FFF2-40B4-BE49-F238E27FC236}">
                <a16:creationId xmlns:a16="http://schemas.microsoft.com/office/drawing/2014/main" id="{72513671-F890-4E5B-BEE4-A593C7FAB7EE}"/>
              </a:ext>
            </a:extLst>
          </p:cNvPr>
          <p:cNvSpPr>
            <a:spLocks noChangeArrowheads="1"/>
          </p:cNvSpPr>
          <p:nvPr/>
        </p:nvSpPr>
        <p:spPr bwMode="auto">
          <a:xfrm>
            <a:off x="7343180" y="2539008"/>
            <a:ext cx="617637" cy="400348"/>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05" name="Rectangle 21">
            <a:extLst>
              <a:ext uri="{FF2B5EF4-FFF2-40B4-BE49-F238E27FC236}">
                <a16:creationId xmlns:a16="http://schemas.microsoft.com/office/drawing/2014/main" id="{42994031-2E48-4AE6-BF93-586A77E1D0B7}"/>
              </a:ext>
            </a:extLst>
          </p:cNvPr>
          <p:cNvSpPr>
            <a:spLocks noChangeArrowheads="1"/>
          </p:cNvSpPr>
          <p:nvPr/>
        </p:nvSpPr>
        <p:spPr bwMode="auto">
          <a:xfrm>
            <a:off x="1346895" y="2960192"/>
            <a:ext cx="748605" cy="398859"/>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06" name="Rectangle 22">
            <a:extLst>
              <a:ext uri="{FF2B5EF4-FFF2-40B4-BE49-F238E27FC236}">
                <a16:creationId xmlns:a16="http://schemas.microsoft.com/office/drawing/2014/main" id="{0210CF5F-4BC0-4C8C-B656-900E933A2BFA}"/>
              </a:ext>
            </a:extLst>
          </p:cNvPr>
          <p:cNvSpPr>
            <a:spLocks noChangeArrowheads="1"/>
          </p:cNvSpPr>
          <p:nvPr/>
        </p:nvSpPr>
        <p:spPr bwMode="auto">
          <a:xfrm>
            <a:off x="2735461" y="3585270"/>
            <a:ext cx="703958" cy="428625"/>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07" name="Rectangle 23">
            <a:extLst>
              <a:ext uri="{FF2B5EF4-FFF2-40B4-BE49-F238E27FC236}">
                <a16:creationId xmlns:a16="http://schemas.microsoft.com/office/drawing/2014/main" id="{424B5D3A-49B7-4761-A0F4-493D7BF33F40}"/>
              </a:ext>
            </a:extLst>
          </p:cNvPr>
          <p:cNvSpPr>
            <a:spLocks noChangeArrowheads="1"/>
          </p:cNvSpPr>
          <p:nvPr/>
        </p:nvSpPr>
        <p:spPr bwMode="auto">
          <a:xfrm>
            <a:off x="6947297" y="5005091"/>
            <a:ext cx="1084958" cy="372070"/>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08" name="Rectangle 24">
            <a:extLst>
              <a:ext uri="{FF2B5EF4-FFF2-40B4-BE49-F238E27FC236}">
                <a16:creationId xmlns:a16="http://schemas.microsoft.com/office/drawing/2014/main" id="{3A41039B-ED5F-41D3-9C83-E5FA79B6BA3C}"/>
              </a:ext>
            </a:extLst>
          </p:cNvPr>
          <p:cNvSpPr>
            <a:spLocks noChangeArrowheads="1"/>
          </p:cNvSpPr>
          <p:nvPr/>
        </p:nvSpPr>
        <p:spPr bwMode="auto">
          <a:xfrm>
            <a:off x="2756297" y="5033367"/>
            <a:ext cx="662286" cy="400348"/>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10" name="Rectangle 26">
            <a:extLst>
              <a:ext uri="{FF2B5EF4-FFF2-40B4-BE49-F238E27FC236}">
                <a16:creationId xmlns:a16="http://schemas.microsoft.com/office/drawing/2014/main" id="{FE582A45-D5F0-49B0-BAEF-1E645FE05C9F}"/>
              </a:ext>
            </a:extLst>
          </p:cNvPr>
          <p:cNvSpPr>
            <a:spLocks noChangeArrowheads="1"/>
          </p:cNvSpPr>
          <p:nvPr/>
        </p:nvSpPr>
        <p:spPr bwMode="auto">
          <a:xfrm>
            <a:off x="5652492" y="3613547"/>
            <a:ext cx="732234" cy="400348"/>
          </a:xfrm>
          <a:prstGeom prst="rect">
            <a:avLst/>
          </a:prstGeom>
          <a:solidFill>
            <a:schemeClr val="bg1"/>
          </a:solidFill>
          <a:ln w="9525">
            <a:solidFill>
              <a:schemeClr val="tx1"/>
            </a:solidFill>
            <a:miter lim="800000"/>
            <a:headEnd/>
            <a:tailEnd/>
          </a:ln>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0"/>
              </a:spcBef>
              <a:spcAft>
                <a:spcPct val="0"/>
              </a:spcAft>
            </a:pPr>
            <a:endParaRPr lang="en-US" altLang="en-US" sz="3375">
              <a:solidFill>
                <a:srgbClr val="000000"/>
              </a:solidFill>
            </a:endParaRPr>
          </a:p>
        </p:txBody>
      </p:sp>
      <p:sp>
        <p:nvSpPr>
          <p:cNvPr id="67611" name="Text Box 27">
            <a:extLst>
              <a:ext uri="{FF2B5EF4-FFF2-40B4-BE49-F238E27FC236}">
                <a16:creationId xmlns:a16="http://schemas.microsoft.com/office/drawing/2014/main" id="{6F33331D-A096-4AC3-990F-62E4EC2EC6DD}"/>
              </a:ext>
            </a:extLst>
          </p:cNvPr>
          <p:cNvSpPr txBox="1">
            <a:spLocks noChangeArrowheads="1"/>
          </p:cNvSpPr>
          <p:nvPr/>
        </p:nvSpPr>
        <p:spPr bwMode="auto">
          <a:xfrm>
            <a:off x="5420321" y="1879700"/>
            <a:ext cx="824508"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và</a:t>
            </a:r>
          </a:p>
        </p:txBody>
      </p:sp>
      <p:sp>
        <p:nvSpPr>
          <p:cNvPr id="67612" name="Text Box 28">
            <a:extLst>
              <a:ext uri="{FF2B5EF4-FFF2-40B4-BE49-F238E27FC236}">
                <a16:creationId xmlns:a16="http://schemas.microsoft.com/office/drawing/2014/main" id="{D4369ED6-466C-4D92-A99B-DC8720107FF4}"/>
              </a:ext>
            </a:extLst>
          </p:cNvPr>
          <p:cNvSpPr txBox="1">
            <a:spLocks noChangeArrowheads="1"/>
          </p:cNvSpPr>
          <p:nvPr/>
        </p:nvSpPr>
        <p:spPr bwMode="auto">
          <a:xfrm>
            <a:off x="4065985" y="2482453"/>
            <a:ext cx="651867"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và</a:t>
            </a:r>
          </a:p>
        </p:txBody>
      </p:sp>
      <p:sp>
        <p:nvSpPr>
          <p:cNvPr id="67613" name="Text Box 29">
            <a:extLst>
              <a:ext uri="{FF2B5EF4-FFF2-40B4-BE49-F238E27FC236}">
                <a16:creationId xmlns:a16="http://schemas.microsoft.com/office/drawing/2014/main" id="{118B1251-5037-475E-A4B3-DD98E55ECF14}"/>
              </a:ext>
            </a:extLst>
          </p:cNvPr>
          <p:cNvSpPr txBox="1">
            <a:spLocks noChangeArrowheads="1"/>
          </p:cNvSpPr>
          <p:nvPr/>
        </p:nvSpPr>
        <p:spPr bwMode="auto">
          <a:xfrm>
            <a:off x="7442895" y="2495848"/>
            <a:ext cx="418207"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ở</a:t>
            </a:r>
          </a:p>
        </p:txBody>
      </p:sp>
      <p:sp>
        <p:nvSpPr>
          <p:cNvPr id="67614" name="Text Box 30">
            <a:extLst>
              <a:ext uri="{FF2B5EF4-FFF2-40B4-BE49-F238E27FC236}">
                <a16:creationId xmlns:a16="http://schemas.microsoft.com/office/drawing/2014/main" id="{94B4F417-D9BF-447C-BD5D-0BA0656AFA6F}"/>
              </a:ext>
            </a:extLst>
          </p:cNvPr>
          <p:cNvSpPr txBox="1">
            <a:spLocks noChangeArrowheads="1"/>
          </p:cNvSpPr>
          <p:nvPr/>
        </p:nvSpPr>
        <p:spPr bwMode="auto">
          <a:xfrm>
            <a:off x="1346895" y="2860477"/>
            <a:ext cx="831949"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của</a:t>
            </a:r>
          </a:p>
        </p:txBody>
      </p:sp>
      <p:sp>
        <p:nvSpPr>
          <p:cNvPr id="67615" name="Text Box 31">
            <a:extLst>
              <a:ext uri="{FF2B5EF4-FFF2-40B4-BE49-F238E27FC236}">
                <a16:creationId xmlns:a16="http://schemas.microsoft.com/office/drawing/2014/main" id="{BEC2100B-A44A-4C3F-8CDF-FA2F5E9BDA05}"/>
              </a:ext>
            </a:extLst>
          </p:cNvPr>
          <p:cNvSpPr txBox="1">
            <a:spLocks noChangeArrowheads="1"/>
          </p:cNvSpPr>
          <p:nvPr/>
        </p:nvSpPr>
        <p:spPr bwMode="auto">
          <a:xfrm>
            <a:off x="2732484" y="3558481"/>
            <a:ext cx="686098"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thì</a:t>
            </a:r>
          </a:p>
        </p:txBody>
      </p:sp>
      <p:sp>
        <p:nvSpPr>
          <p:cNvPr id="67616" name="Text Box 32">
            <a:extLst>
              <a:ext uri="{FF2B5EF4-FFF2-40B4-BE49-F238E27FC236}">
                <a16:creationId xmlns:a16="http://schemas.microsoft.com/office/drawing/2014/main" id="{DA888BE6-97BD-4A04-BE94-E9DBA2793166}"/>
              </a:ext>
            </a:extLst>
          </p:cNvPr>
          <p:cNvSpPr txBox="1">
            <a:spLocks noChangeArrowheads="1"/>
          </p:cNvSpPr>
          <p:nvPr/>
        </p:nvSpPr>
        <p:spPr bwMode="auto">
          <a:xfrm>
            <a:off x="5652493" y="3573364"/>
            <a:ext cx="71884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thì</a:t>
            </a:r>
          </a:p>
        </p:txBody>
      </p:sp>
      <p:sp>
        <p:nvSpPr>
          <p:cNvPr id="67617" name="Text Box 33">
            <a:extLst>
              <a:ext uri="{FF2B5EF4-FFF2-40B4-BE49-F238E27FC236}">
                <a16:creationId xmlns:a16="http://schemas.microsoft.com/office/drawing/2014/main" id="{DA164066-C4C2-45A1-AAC4-4E3BB7258295}"/>
              </a:ext>
            </a:extLst>
          </p:cNvPr>
          <p:cNvSpPr txBox="1">
            <a:spLocks noChangeArrowheads="1"/>
          </p:cNvSpPr>
          <p:nvPr/>
        </p:nvSpPr>
        <p:spPr bwMode="auto">
          <a:xfrm>
            <a:off x="2756297" y="4935141"/>
            <a:ext cx="750094"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và</a:t>
            </a:r>
          </a:p>
        </p:txBody>
      </p:sp>
      <p:sp>
        <p:nvSpPr>
          <p:cNvPr id="67618" name="Text Box 34">
            <a:extLst>
              <a:ext uri="{FF2B5EF4-FFF2-40B4-BE49-F238E27FC236}">
                <a16:creationId xmlns:a16="http://schemas.microsoft.com/office/drawing/2014/main" id="{446ED0FB-2D9C-4834-9441-1A4C087CBFC4}"/>
              </a:ext>
            </a:extLst>
          </p:cNvPr>
          <p:cNvSpPr txBox="1">
            <a:spLocks noChangeArrowheads="1"/>
          </p:cNvSpPr>
          <p:nvPr/>
        </p:nvSpPr>
        <p:spPr bwMode="auto">
          <a:xfrm>
            <a:off x="6953250" y="4920258"/>
            <a:ext cx="1172766"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pPr>
            <a:r>
              <a:rPr lang="en-US" altLang="en-US" sz="2625" b="1">
                <a:solidFill>
                  <a:srgbClr val="FF0000"/>
                </a:solidFill>
              </a:rPr>
              <a:t>nhưng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box(in)">
                                      <p:cBhvr>
                                        <p:cTn id="7" dur="500"/>
                                        <p:tgtEl>
                                          <p:spTgt spid="675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587"/>
                                        </p:tgtEl>
                                        <p:attrNameLst>
                                          <p:attrName>style.visibility</p:attrName>
                                        </p:attrNameLst>
                                      </p:cBhvr>
                                      <p:to>
                                        <p:strVal val="visible"/>
                                      </p:to>
                                    </p:set>
                                    <p:animEffect transition="in" filter="blinds(horizontal)">
                                      <p:cBhvr>
                                        <p:cTn id="10" dur="500"/>
                                        <p:tgtEl>
                                          <p:spTgt spid="675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67588"/>
                                        </p:tgtEl>
                                        <p:attrNameLst>
                                          <p:attrName>style.visibility</p:attrName>
                                        </p:attrNameLst>
                                      </p:cBhvr>
                                      <p:to>
                                        <p:strVal val="visible"/>
                                      </p:to>
                                    </p:set>
                                    <p:animEffect transition="in" filter="box(in)">
                                      <p:cBhvr>
                                        <p:cTn id="15" dur="1000"/>
                                        <p:tgtEl>
                                          <p:spTgt spid="6758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7589"/>
                                        </p:tgtEl>
                                        <p:attrNameLst>
                                          <p:attrName>style.visibility</p:attrName>
                                        </p:attrNameLst>
                                      </p:cBhvr>
                                      <p:to>
                                        <p:strVal val="visible"/>
                                      </p:to>
                                    </p:set>
                                    <p:animEffect transition="in" filter="box(in)">
                                      <p:cBhvr>
                                        <p:cTn id="18" dur="1000"/>
                                        <p:tgtEl>
                                          <p:spTgt spid="6758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7598"/>
                                        </p:tgtEl>
                                        <p:attrNameLst>
                                          <p:attrName>style.visibility</p:attrName>
                                        </p:attrNameLst>
                                      </p:cBhvr>
                                      <p:to>
                                        <p:strVal val="visible"/>
                                      </p:to>
                                    </p:set>
                                    <p:animEffect transition="in" filter="box(in)">
                                      <p:cBhvr>
                                        <p:cTn id="21" dur="1000"/>
                                        <p:tgtEl>
                                          <p:spTgt spid="67598"/>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7590"/>
                                        </p:tgtEl>
                                        <p:attrNameLst>
                                          <p:attrName>style.visibility</p:attrName>
                                        </p:attrNameLst>
                                      </p:cBhvr>
                                      <p:to>
                                        <p:strVal val="visible"/>
                                      </p:to>
                                    </p:set>
                                    <p:animEffect transition="in" filter="box(in)">
                                      <p:cBhvr>
                                        <p:cTn id="24" dur="1000"/>
                                        <p:tgtEl>
                                          <p:spTgt spid="67590"/>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7597"/>
                                        </p:tgtEl>
                                        <p:attrNameLst>
                                          <p:attrName>style.visibility</p:attrName>
                                        </p:attrNameLst>
                                      </p:cBhvr>
                                      <p:to>
                                        <p:strVal val="visible"/>
                                      </p:to>
                                    </p:set>
                                    <p:animEffect transition="in" filter="box(in)">
                                      <p:cBhvr>
                                        <p:cTn id="27" dur="1000"/>
                                        <p:tgtEl>
                                          <p:spTgt spid="67597"/>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7599"/>
                                        </p:tgtEl>
                                        <p:attrNameLst>
                                          <p:attrName>style.visibility</p:attrName>
                                        </p:attrNameLst>
                                      </p:cBhvr>
                                      <p:to>
                                        <p:strVal val="visible"/>
                                      </p:to>
                                    </p:set>
                                    <p:animEffect transition="in" filter="box(in)">
                                      <p:cBhvr>
                                        <p:cTn id="30" dur="1000"/>
                                        <p:tgtEl>
                                          <p:spTgt spid="67599"/>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67602"/>
                                        </p:tgtEl>
                                        <p:attrNameLst>
                                          <p:attrName>style.visibility</p:attrName>
                                        </p:attrNameLst>
                                      </p:cBhvr>
                                      <p:to>
                                        <p:strVal val="visible"/>
                                      </p:to>
                                    </p:set>
                                    <p:animEffect transition="in" filter="box(in)">
                                      <p:cBhvr>
                                        <p:cTn id="33" dur="1000"/>
                                        <p:tgtEl>
                                          <p:spTgt spid="67602"/>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67605"/>
                                        </p:tgtEl>
                                        <p:attrNameLst>
                                          <p:attrName>style.visibility</p:attrName>
                                        </p:attrNameLst>
                                      </p:cBhvr>
                                      <p:to>
                                        <p:strVal val="visible"/>
                                      </p:to>
                                    </p:set>
                                    <p:animEffect transition="in" filter="box(in)">
                                      <p:cBhvr>
                                        <p:cTn id="36" dur="2000"/>
                                        <p:tgtEl>
                                          <p:spTgt spid="67605"/>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67591"/>
                                        </p:tgtEl>
                                        <p:attrNameLst>
                                          <p:attrName>style.visibility</p:attrName>
                                        </p:attrNameLst>
                                      </p:cBhvr>
                                      <p:to>
                                        <p:strVal val="visible"/>
                                      </p:to>
                                    </p:set>
                                    <p:animEffect transition="in" filter="box(in)">
                                      <p:cBhvr>
                                        <p:cTn id="39" dur="1000"/>
                                        <p:tgtEl>
                                          <p:spTgt spid="67591"/>
                                        </p:tgtEl>
                                      </p:cBhvr>
                                    </p:animEffect>
                                  </p:childTnLst>
                                </p:cTn>
                              </p:par>
                              <p:par>
                                <p:cTn id="40" presetID="4" presetClass="entr" presetSubtype="16" fill="hold" grpId="0" nodeType="withEffect">
                                  <p:stCondLst>
                                    <p:cond delay="0"/>
                                  </p:stCondLst>
                                  <p:childTnLst>
                                    <p:set>
                                      <p:cBhvr>
                                        <p:cTn id="41" dur="1" fill="hold">
                                          <p:stCondLst>
                                            <p:cond delay="0"/>
                                          </p:stCondLst>
                                        </p:cTn>
                                        <p:tgtEl>
                                          <p:spTgt spid="67606"/>
                                        </p:tgtEl>
                                        <p:attrNameLst>
                                          <p:attrName>style.visibility</p:attrName>
                                        </p:attrNameLst>
                                      </p:cBhvr>
                                      <p:to>
                                        <p:strVal val="visible"/>
                                      </p:to>
                                    </p:set>
                                    <p:animEffect transition="in" filter="box(in)">
                                      <p:cBhvr>
                                        <p:cTn id="42" dur="1000"/>
                                        <p:tgtEl>
                                          <p:spTgt spid="67606"/>
                                        </p:tgtEl>
                                      </p:cBhvr>
                                    </p:animEffect>
                                  </p:childTnLst>
                                </p:cTn>
                              </p:par>
                              <p:par>
                                <p:cTn id="43" presetID="4" presetClass="entr" presetSubtype="16" fill="hold" grpId="0" nodeType="withEffect">
                                  <p:stCondLst>
                                    <p:cond delay="0"/>
                                  </p:stCondLst>
                                  <p:childTnLst>
                                    <p:set>
                                      <p:cBhvr>
                                        <p:cTn id="44" dur="1" fill="hold">
                                          <p:stCondLst>
                                            <p:cond delay="0"/>
                                          </p:stCondLst>
                                        </p:cTn>
                                        <p:tgtEl>
                                          <p:spTgt spid="67610"/>
                                        </p:tgtEl>
                                        <p:attrNameLst>
                                          <p:attrName>style.visibility</p:attrName>
                                        </p:attrNameLst>
                                      </p:cBhvr>
                                      <p:to>
                                        <p:strVal val="visible"/>
                                      </p:to>
                                    </p:set>
                                    <p:animEffect transition="in" filter="box(in)">
                                      <p:cBhvr>
                                        <p:cTn id="45" dur="1000"/>
                                        <p:tgtEl>
                                          <p:spTgt spid="67610"/>
                                        </p:tgtEl>
                                      </p:cBhvr>
                                    </p:animEffect>
                                  </p:childTnLst>
                                </p:cTn>
                              </p:par>
                              <p:par>
                                <p:cTn id="46" presetID="4" presetClass="entr" presetSubtype="16" fill="hold" grpId="0" nodeType="withEffect">
                                  <p:stCondLst>
                                    <p:cond delay="0"/>
                                  </p:stCondLst>
                                  <p:childTnLst>
                                    <p:set>
                                      <p:cBhvr>
                                        <p:cTn id="47" dur="1" fill="hold">
                                          <p:stCondLst>
                                            <p:cond delay="0"/>
                                          </p:stCondLst>
                                        </p:cTn>
                                        <p:tgtEl>
                                          <p:spTgt spid="67596"/>
                                        </p:tgtEl>
                                        <p:attrNameLst>
                                          <p:attrName>style.visibility</p:attrName>
                                        </p:attrNameLst>
                                      </p:cBhvr>
                                      <p:to>
                                        <p:strVal val="visible"/>
                                      </p:to>
                                    </p:set>
                                    <p:animEffect transition="in" filter="box(in)">
                                      <p:cBhvr>
                                        <p:cTn id="48" dur="1000"/>
                                        <p:tgtEl>
                                          <p:spTgt spid="67596"/>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67593"/>
                                        </p:tgtEl>
                                        <p:attrNameLst>
                                          <p:attrName>style.visibility</p:attrName>
                                        </p:attrNameLst>
                                      </p:cBhvr>
                                      <p:to>
                                        <p:strVal val="visible"/>
                                      </p:to>
                                    </p:set>
                                    <p:animEffect transition="in" filter="box(in)">
                                      <p:cBhvr>
                                        <p:cTn id="51" dur="1000"/>
                                        <p:tgtEl>
                                          <p:spTgt spid="67593"/>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67607"/>
                                        </p:tgtEl>
                                        <p:attrNameLst>
                                          <p:attrName>style.visibility</p:attrName>
                                        </p:attrNameLst>
                                      </p:cBhvr>
                                      <p:to>
                                        <p:strVal val="visible"/>
                                      </p:to>
                                    </p:set>
                                    <p:animEffect transition="in" filter="box(in)">
                                      <p:cBhvr>
                                        <p:cTn id="54" dur="1000"/>
                                        <p:tgtEl>
                                          <p:spTgt spid="67607"/>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67608"/>
                                        </p:tgtEl>
                                        <p:attrNameLst>
                                          <p:attrName>style.visibility</p:attrName>
                                        </p:attrNameLst>
                                      </p:cBhvr>
                                      <p:to>
                                        <p:strVal val="visible"/>
                                      </p:to>
                                    </p:set>
                                    <p:animEffect transition="in" filter="box(in)">
                                      <p:cBhvr>
                                        <p:cTn id="57" dur="1000"/>
                                        <p:tgtEl>
                                          <p:spTgt spid="67608"/>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67595"/>
                                        </p:tgtEl>
                                        <p:attrNameLst>
                                          <p:attrName>style.visibility</p:attrName>
                                        </p:attrNameLst>
                                      </p:cBhvr>
                                      <p:to>
                                        <p:strVal val="visible"/>
                                      </p:to>
                                    </p:set>
                                    <p:animEffect transition="in" filter="box(in)">
                                      <p:cBhvr>
                                        <p:cTn id="60" dur="1000"/>
                                        <p:tgtEl>
                                          <p:spTgt spid="67595"/>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nodeType="clickEffect">
                                  <p:stCondLst>
                                    <p:cond delay="0"/>
                                  </p:stCondLst>
                                  <p:childTnLst>
                                    <p:set>
                                      <p:cBhvr>
                                        <p:cTn id="64" dur="1" fill="hold">
                                          <p:stCondLst>
                                            <p:cond delay="0"/>
                                          </p:stCondLst>
                                        </p:cTn>
                                        <p:tgtEl>
                                          <p:spTgt spid="67611">
                                            <p:txEl>
                                              <p:pRg st="0" end="0"/>
                                            </p:txEl>
                                          </p:spTgt>
                                        </p:tgtEl>
                                        <p:attrNameLst>
                                          <p:attrName>style.visibility</p:attrName>
                                        </p:attrNameLst>
                                      </p:cBhvr>
                                      <p:to>
                                        <p:strVal val="visible"/>
                                      </p:to>
                                    </p:set>
                                    <p:animEffect transition="in" filter="box(in)">
                                      <p:cBhvr>
                                        <p:cTn id="65" dur="1000"/>
                                        <p:tgtEl>
                                          <p:spTgt spid="67611">
                                            <p:txEl>
                                              <p:pRg st="0" end="0"/>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nodeType="clickEffect">
                                  <p:stCondLst>
                                    <p:cond delay="0"/>
                                  </p:stCondLst>
                                  <p:childTnLst>
                                    <p:set>
                                      <p:cBhvr>
                                        <p:cTn id="69" dur="1" fill="hold">
                                          <p:stCondLst>
                                            <p:cond delay="0"/>
                                          </p:stCondLst>
                                        </p:cTn>
                                        <p:tgtEl>
                                          <p:spTgt spid="67612">
                                            <p:txEl>
                                              <p:pRg st="0" end="0"/>
                                            </p:txEl>
                                          </p:spTgt>
                                        </p:tgtEl>
                                        <p:attrNameLst>
                                          <p:attrName>style.visibility</p:attrName>
                                        </p:attrNameLst>
                                      </p:cBhvr>
                                      <p:to>
                                        <p:strVal val="visible"/>
                                      </p:to>
                                    </p:set>
                                    <p:animEffect transition="in" filter="box(in)">
                                      <p:cBhvr>
                                        <p:cTn id="70" dur="1000"/>
                                        <p:tgtEl>
                                          <p:spTgt spid="6761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nodeType="clickEffect">
                                  <p:stCondLst>
                                    <p:cond delay="0"/>
                                  </p:stCondLst>
                                  <p:childTnLst>
                                    <p:set>
                                      <p:cBhvr>
                                        <p:cTn id="74" dur="1" fill="hold">
                                          <p:stCondLst>
                                            <p:cond delay="0"/>
                                          </p:stCondLst>
                                        </p:cTn>
                                        <p:tgtEl>
                                          <p:spTgt spid="67613">
                                            <p:txEl>
                                              <p:pRg st="0" end="0"/>
                                            </p:txEl>
                                          </p:spTgt>
                                        </p:tgtEl>
                                        <p:attrNameLst>
                                          <p:attrName>style.visibility</p:attrName>
                                        </p:attrNameLst>
                                      </p:cBhvr>
                                      <p:to>
                                        <p:strVal val="visible"/>
                                      </p:to>
                                    </p:set>
                                    <p:animEffect transition="in" filter="box(in)">
                                      <p:cBhvr>
                                        <p:cTn id="75" dur="1000"/>
                                        <p:tgtEl>
                                          <p:spTgt spid="67613">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67614">
                                            <p:txEl>
                                              <p:pRg st="0" end="0"/>
                                            </p:txEl>
                                          </p:spTgt>
                                        </p:tgtEl>
                                        <p:attrNameLst>
                                          <p:attrName>style.visibility</p:attrName>
                                        </p:attrNameLst>
                                      </p:cBhvr>
                                      <p:to>
                                        <p:strVal val="visible"/>
                                      </p:to>
                                    </p:set>
                                    <p:animEffect transition="in" filter="box(in)">
                                      <p:cBhvr>
                                        <p:cTn id="80" dur="1000"/>
                                        <p:tgtEl>
                                          <p:spTgt spid="67614">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nodeType="clickEffect">
                                  <p:stCondLst>
                                    <p:cond delay="0"/>
                                  </p:stCondLst>
                                  <p:childTnLst>
                                    <p:set>
                                      <p:cBhvr>
                                        <p:cTn id="84" dur="1" fill="hold">
                                          <p:stCondLst>
                                            <p:cond delay="0"/>
                                          </p:stCondLst>
                                        </p:cTn>
                                        <p:tgtEl>
                                          <p:spTgt spid="67615">
                                            <p:txEl>
                                              <p:pRg st="0" end="0"/>
                                            </p:txEl>
                                          </p:spTgt>
                                        </p:tgtEl>
                                        <p:attrNameLst>
                                          <p:attrName>style.visibility</p:attrName>
                                        </p:attrNameLst>
                                      </p:cBhvr>
                                      <p:to>
                                        <p:strVal val="visible"/>
                                      </p:to>
                                    </p:set>
                                    <p:animEffect transition="in" filter="box(in)">
                                      <p:cBhvr>
                                        <p:cTn id="85" dur="1000"/>
                                        <p:tgtEl>
                                          <p:spTgt spid="67615">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nodeType="clickEffect">
                                  <p:stCondLst>
                                    <p:cond delay="0"/>
                                  </p:stCondLst>
                                  <p:childTnLst>
                                    <p:set>
                                      <p:cBhvr>
                                        <p:cTn id="89" dur="1" fill="hold">
                                          <p:stCondLst>
                                            <p:cond delay="0"/>
                                          </p:stCondLst>
                                        </p:cTn>
                                        <p:tgtEl>
                                          <p:spTgt spid="67616">
                                            <p:txEl>
                                              <p:pRg st="0" end="0"/>
                                            </p:txEl>
                                          </p:spTgt>
                                        </p:tgtEl>
                                        <p:attrNameLst>
                                          <p:attrName>style.visibility</p:attrName>
                                        </p:attrNameLst>
                                      </p:cBhvr>
                                      <p:to>
                                        <p:strVal val="visible"/>
                                      </p:to>
                                    </p:set>
                                    <p:animEffect transition="in" filter="box(in)">
                                      <p:cBhvr>
                                        <p:cTn id="90" dur="1000"/>
                                        <p:tgtEl>
                                          <p:spTgt spid="67616">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nodeType="clickEffect">
                                  <p:stCondLst>
                                    <p:cond delay="0"/>
                                  </p:stCondLst>
                                  <p:childTnLst>
                                    <p:set>
                                      <p:cBhvr>
                                        <p:cTn id="94" dur="1" fill="hold">
                                          <p:stCondLst>
                                            <p:cond delay="0"/>
                                          </p:stCondLst>
                                        </p:cTn>
                                        <p:tgtEl>
                                          <p:spTgt spid="67617">
                                            <p:txEl>
                                              <p:pRg st="0" end="0"/>
                                            </p:txEl>
                                          </p:spTgt>
                                        </p:tgtEl>
                                        <p:attrNameLst>
                                          <p:attrName>style.visibility</p:attrName>
                                        </p:attrNameLst>
                                      </p:cBhvr>
                                      <p:to>
                                        <p:strVal val="visible"/>
                                      </p:to>
                                    </p:set>
                                    <p:animEffect transition="in" filter="box(in)">
                                      <p:cBhvr>
                                        <p:cTn id="95" dur="1000"/>
                                        <p:tgtEl>
                                          <p:spTgt spid="67617">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4" presetClass="entr" presetSubtype="16" fill="hold" nodeType="clickEffect">
                                  <p:stCondLst>
                                    <p:cond delay="0"/>
                                  </p:stCondLst>
                                  <p:childTnLst>
                                    <p:set>
                                      <p:cBhvr>
                                        <p:cTn id="99" dur="1" fill="hold">
                                          <p:stCondLst>
                                            <p:cond delay="0"/>
                                          </p:stCondLst>
                                        </p:cTn>
                                        <p:tgtEl>
                                          <p:spTgt spid="67618">
                                            <p:txEl>
                                              <p:pRg st="0" end="0"/>
                                            </p:txEl>
                                          </p:spTgt>
                                        </p:tgtEl>
                                        <p:attrNameLst>
                                          <p:attrName>style.visibility</p:attrName>
                                        </p:attrNameLst>
                                      </p:cBhvr>
                                      <p:to>
                                        <p:strVal val="visible"/>
                                      </p:to>
                                    </p:set>
                                    <p:animEffect transition="in" filter="box(in)">
                                      <p:cBhvr>
                                        <p:cTn id="100" dur="1000"/>
                                        <p:tgtEl>
                                          <p:spTgt spid="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p:bldP spid="67588" grpId="0"/>
      <p:bldP spid="67589" grpId="0"/>
      <p:bldP spid="67590" grpId="0"/>
      <p:bldP spid="67591" grpId="0"/>
      <p:bldP spid="67593" grpId="0"/>
      <p:bldP spid="67595" grpId="0"/>
      <p:bldP spid="67596" grpId="0"/>
      <p:bldP spid="67597" grpId="0"/>
      <p:bldP spid="67598" grpId="0" animBg="1"/>
      <p:bldP spid="67599" grpId="0" animBg="1"/>
      <p:bldP spid="67602" grpId="0" animBg="1"/>
      <p:bldP spid="67605" grpId="0" animBg="1"/>
      <p:bldP spid="67606" grpId="0" animBg="1"/>
      <p:bldP spid="67607" grpId="0" animBg="1"/>
      <p:bldP spid="67608" grpId="0" animBg="1"/>
      <p:bldP spid="676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043025_1887741795_foyqytdn[1]">
            <a:extLst>
              <a:ext uri="{FF2B5EF4-FFF2-40B4-BE49-F238E27FC236}">
                <a16:creationId xmlns:a16="http://schemas.microsoft.com/office/drawing/2014/main" id="{FCF7EAD5-F964-4341-BDFD-97C683AADAC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14278" y="578942"/>
            <a:ext cx="2434828" cy="894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3">
            <a:extLst>
              <a:ext uri="{FF2B5EF4-FFF2-40B4-BE49-F238E27FC236}">
                <a16:creationId xmlns:a16="http://schemas.microsoft.com/office/drawing/2014/main" id="{FD2D9B9A-7F96-4B24-8F3E-E70ADB11B518}"/>
              </a:ext>
            </a:extLst>
          </p:cNvPr>
          <p:cNvSpPr txBox="1">
            <a:spLocks noChangeArrowheads="1"/>
          </p:cNvSpPr>
          <p:nvPr/>
        </p:nvSpPr>
        <p:spPr bwMode="auto">
          <a:xfrm>
            <a:off x="2482453" y="769442"/>
            <a:ext cx="1799333"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FF0000"/>
                </a:solidFill>
              </a:rPr>
              <a:t>Bài 4</a:t>
            </a:r>
          </a:p>
        </p:txBody>
      </p:sp>
      <p:sp>
        <p:nvSpPr>
          <p:cNvPr id="73732" name="Text Box 4">
            <a:extLst>
              <a:ext uri="{FF2B5EF4-FFF2-40B4-BE49-F238E27FC236}">
                <a16:creationId xmlns:a16="http://schemas.microsoft.com/office/drawing/2014/main" id="{CC3E4968-E4C1-4F46-B315-B9B3CE91C12E}"/>
              </a:ext>
            </a:extLst>
          </p:cNvPr>
          <p:cNvSpPr txBox="1">
            <a:spLocks noChangeArrowheads="1"/>
          </p:cNvSpPr>
          <p:nvPr/>
        </p:nvSpPr>
        <p:spPr bwMode="auto">
          <a:xfrm>
            <a:off x="1815703" y="1699617"/>
            <a:ext cx="9716989"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000000"/>
                </a:solidFill>
              </a:rPr>
              <a:t>Đặt câu với mỗi quan hệ từ sau</a:t>
            </a:r>
            <a:r>
              <a:rPr lang="en-US" altLang="en-US" sz="2625" b="1">
                <a:solidFill>
                  <a:srgbClr val="0000FF"/>
                </a:solidFill>
              </a:rPr>
              <a:t>: mà, thì, bằng.</a:t>
            </a:r>
          </a:p>
        </p:txBody>
      </p:sp>
      <p:sp>
        <p:nvSpPr>
          <p:cNvPr id="73747" name="Text Box 19">
            <a:extLst>
              <a:ext uri="{FF2B5EF4-FFF2-40B4-BE49-F238E27FC236}">
                <a16:creationId xmlns:a16="http://schemas.microsoft.com/office/drawing/2014/main" id="{9BEC2959-DA79-41F2-9B0C-08C5ECA6D125}"/>
              </a:ext>
            </a:extLst>
          </p:cNvPr>
          <p:cNvSpPr txBox="1">
            <a:spLocks noChangeArrowheads="1"/>
          </p:cNvSpPr>
          <p:nvPr/>
        </p:nvSpPr>
        <p:spPr bwMode="auto">
          <a:xfrm>
            <a:off x="1815703" y="2464594"/>
            <a:ext cx="9975950" cy="196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fontAlgn="base">
              <a:spcBef>
                <a:spcPct val="50000"/>
              </a:spcBef>
              <a:spcAft>
                <a:spcPct val="0"/>
              </a:spcAft>
              <a:buFontTx/>
              <a:buChar char="-"/>
            </a:pPr>
            <a:r>
              <a:rPr lang="en-US" altLang="en-US" sz="4219" b="1">
                <a:solidFill>
                  <a:srgbClr val="0000FF"/>
                </a:solidFill>
              </a:rPr>
              <a:t> </a:t>
            </a:r>
            <a:r>
              <a:rPr lang="en-US" altLang="en-US" sz="2625" b="1">
                <a:solidFill>
                  <a:srgbClr val="0000FF"/>
                </a:solidFill>
              </a:rPr>
              <a:t>mà: </a:t>
            </a:r>
            <a:r>
              <a:rPr lang="en-US" altLang="en-US" sz="2625" b="1">
                <a:solidFill>
                  <a:srgbClr val="000000"/>
                </a:solidFill>
              </a:rPr>
              <a:t>Em dỗ mãi mà em bé vẫn không nín khóc.</a:t>
            </a:r>
          </a:p>
          <a:p>
            <a:pPr defTabSz="857250" fontAlgn="base">
              <a:spcBef>
                <a:spcPct val="50000"/>
              </a:spcBef>
              <a:spcAft>
                <a:spcPct val="0"/>
              </a:spcAft>
              <a:buFontTx/>
              <a:buChar char="-"/>
            </a:pPr>
            <a:r>
              <a:rPr lang="en-US" altLang="en-US" sz="2625" b="1">
                <a:solidFill>
                  <a:srgbClr val="0000FF"/>
                </a:solidFill>
              </a:rPr>
              <a:t> thì: </a:t>
            </a:r>
            <a:r>
              <a:rPr lang="en-US" altLang="en-US" sz="2625" b="1">
                <a:solidFill>
                  <a:srgbClr val="000000"/>
                </a:solidFill>
              </a:rPr>
              <a:t>Bạn Hoa lười học thì nhất định sẽ bị điểm kém.</a:t>
            </a:r>
          </a:p>
          <a:p>
            <a:pPr defTabSz="857250" fontAlgn="base">
              <a:spcBef>
                <a:spcPct val="50000"/>
              </a:spcBef>
              <a:spcAft>
                <a:spcPct val="0"/>
              </a:spcAft>
              <a:buFontTx/>
              <a:buChar char="-"/>
            </a:pPr>
            <a:r>
              <a:rPr lang="en-US" altLang="en-US" sz="2625" b="1">
                <a:solidFill>
                  <a:srgbClr val="0000FF"/>
                </a:solidFill>
              </a:rPr>
              <a:t> bằng: </a:t>
            </a:r>
            <a:r>
              <a:rPr lang="en-US" altLang="en-US" sz="2625" b="1">
                <a:solidFill>
                  <a:srgbClr val="000000"/>
                </a:solidFill>
              </a:rPr>
              <a:t>Cái bàn này được làm bằng gỗ xoan đào.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box(in)">
                                      <p:cBhvr>
                                        <p:cTn id="7" dur="500"/>
                                        <p:tgtEl>
                                          <p:spTgt spid="737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3731"/>
                                        </p:tgtEl>
                                        <p:attrNameLst>
                                          <p:attrName>style.visibility</p:attrName>
                                        </p:attrNameLst>
                                      </p:cBhvr>
                                      <p:to>
                                        <p:strVal val="visible"/>
                                      </p:to>
                                    </p:set>
                                    <p:animEffect transition="in" filter="blinds(horizontal)">
                                      <p:cBhvr>
                                        <p:cTn id="10" dur="500"/>
                                        <p:tgtEl>
                                          <p:spTgt spid="737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3732"/>
                                        </p:tgtEl>
                                        <p:attrNameLst>
                                          <p:attrName>style.visibility</p:attrName>
                                        </p:attrNameLst>
                                      </p:cBhvr>
                                      <p:to>
                                        <p:strVal val="visible"/>
                                      </p:to>
                                    </p:set>
                                    <p:animEffect transition="in" filter="box(in)">
                                      <p:cBhvr>
                                        <p:cTn id="15" dur="1000"/>
                                        <p:tgtEl>
                                          <p:spTgt spid="7373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3747"/>
                                        </p:tgtEl>
                                        <p:attrNameLst>
                                          <p:attrName>style.visibility</p:attrName>
                                        </p:attrNameLst>
                                      </p:cBhvr>
                                      <p:to>
                                        <p:strVal val="visible"/>
                                      </p:to>
                                    </p:set>
                                    <p:animEffect transition="in" filter="box(in)">
                                      <p:cBhvr>
                                        <p:cTn id="20" dur="1000"/>
                                        <p:tgtEl>
                                          <p:spTgt spid="73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73732" grpId="0"/>
      <p:bldP spid="737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op 70 Hình Nền Pp Dễ Thương, Ngộ Nghĩnh Nhất, Hình Nền Powerpoint Dễ  Thương - sonlavn.com">
            <a:extLst>
              <a:ext uri="{FF2B5EF4-FFF2-40B4-BE49-F238E27FC236}">
                <a16:creationId xmlns:a16="http://schemas.microsoft.com/office/drawing/2014/main" id="{5B077BAE-F708-4D1B-B304-4B816EA98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61" y="-25301"/>
            <a:ext cx="1230064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9">
            <a:extLst>
              <a:ext uri="{FF2B5EF4-FFF2-40B4-BE49-F238E27FC236}">
                <a16:creationId xmlns:a16="http://schemas.microsoft.com/office/drawing/2014/main" id="{8BBAEE4C-5DA6-445F-BE2E-CFBD17C56D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5953"/>
            <a:ext cx="6000750" cy="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9">
            <a:extLst>
              <a:ext uri="{FF2B5EF4-FFF2-40B4-BE49-F238E27FC236}">
                <a16:creationId xmlns:a16="http://schemas.microsoft.com/office/drawing/2014/main" id="{DF127B65-87B0-4CD9-B899-ED00D1F110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6234" y="0"/>
            <a:ext cx="6000750" cy="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31">
            <a:extLst>
              <a:ext uri="{FF2B5EF4-FFF2-40B4-BE49-F238E27FC236}">
                <a16:creationId xmlns:a16="http://schemas.microsoft.com/office/drawing/2014/main" id="{A38DEC1F-1870-4AFC-BD13-A1432B568B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8277" y="6581180"/>
            <a:ext cx="6000751" cy="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32">
            <a:extLst>
              <a:ext uri="{FF2B5EF4-FFF2-40B4-BE49-F238E27FC236}">
                <a16:creationId xmlns:a16="http://schemas.microsoft.com/office/drawing/2014/main" id="{94D6B5CD-FEE5-409E-BAF7-DCA2C4AFA6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096000" y="6548438"/>
            <a:ext cx="6000750" cy="25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4">
            <a:extLst>
              <a:ext uri="{FF2B5EF4-FFF2-40B4-BE49-F238E27FC236}">
                <a16:creationId xmlns:a16="http://schemas.microsoft.com/office/drawing/2014/main" id="{321E0751-46D4-4A79-A849-24B731F7FA6C}"/>
              </a:ext>
            </a:extLst>
          </p:cNvPr>
          <p:cNvSpPr>
            <a:spLocks noChangeArrowheads="1"/>
          </p:cNvSpPr>
          <p:nvPr/>
        </p:nvSpPr>
        <p:spPr bwMode="auto">
          <a:xfrm>
            <a:off x="331887" y="1800821"/>
            <a:ext cx="12001500" cy="129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7760" tIns="53880" rIns="107760" bIns="53880"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defTabSz="857250" fontAlgn="base">
              <a:spcBef>
                <a:spcPct val="0"/>
              </a:spcBef>
              <a:spcAft>
                <a:spcPct val="0"/>
              </a:spcAft>
            </a:pPr>
            <a:r>
              <a:rPr lang="en-US" altLang="en-US" sz="5156" b="1">
                <a:solidFill>
                  <a:srgbClr val="FF3300"/>
                </a:solidFill>
              </a:rPr>
              <a:t>Chào các em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5127239" y="542109"/>
            <a:ext cx="1956572" cy="716724"/>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2142393" y="2697910"/>
            <a:ext cx="2504399" cy="91740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4646792" y="583256"/>
            <a:ext cx="2917465" cy="83099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prstClr val="white"/>
                  </a:solidFill>
                </a:ln>
                <a:solidFill>
                  <a:srgbClr val="FCECD0">
                    <a:lumMod val="75000"/>
                  </a:srgbClr>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9982200" y="533400"/>
            <a:ext cx="2895851" cy="1060796"/>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819539" y="149398"/>
            <a:ext cx="3944128" cy="1444798"/>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9248536" y="2591001"/>
            <a:ext cx="1429252" cy="523558"/>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642557" y="1524000"/>
            <a:ext cx="3450921" cy="1865555"/>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6296824" y="1524000"/>
            <a:ext cx="3255059" cy="1776430"/>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2018868" y="3465408"/>
            <a:ext cx="8154264" cy="1944792"/>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589619" y="0"/>
            <a:ext cx="828517" cy="828517"/>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5038778" y="5541632"/>
            <a:ext cx="2109399" cy="774259"/>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637227" y="1009640"/>
            <a:ext cx="969817" cy="2769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ustDataLst>
      <p:tags r:id="rId1"/>
    </p:custDataLst>
    <p:extLst>
      <p:ext uri="{BB962C8B-B14F-4D97-AF65-F5344CB8AC3E}">
        <p14:creationId xmlns:p14="http://schemas.microsoft.com/office/powerpoint/2010/main" val="317101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p:ext uri="{E180D4A7-C9FB-4DFB-919C-405C955672EB}">
      <p14:showEvtLst xmlns:p14="http://schemas.microsoft.com/office/powerpoint/2010/main">
        <p14:playEvt time="10"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543150" y="777523"/>
              <a:ext cx="9029103" cy="1294970"/>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Tìm</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quan</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hệ</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từ</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trong</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câu</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sau</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a:t>
              </a:r>
            </a:p>
            <a:p>
              <a:pPr marL="0" marR="0" lvl="0" indent="0" algn="ctr" defTabSz="914400" rtl="0" eaLnBrk="1" fontAlgn="auto" latinLnBrk="0" hangingPunct="1">
                <a:lnSpc>
                  <a:spcPct val="121000"/>
                </a:lnSpc>
                <a:spcBef>
                  <a:spcPts val="0"/>
                </a:spcBef>
                <a:spcAft>
                  <a:spcPts val="0"/>
                </a:spcAft>
                <a:buClrTx/>
                <a:buSzTx/>
                <a:buFontTx/>
                <a:buNone/>
                <a:tabLst/>
                <a:defRPr/>
              </a:pPr>
              <a:r>
                <a:rPr lang="en-US" sz="3600" dirty="0">
                  <a:solidFill>
                    <a:srgbClr val="ED5565"/>
                  </a:solidFill>
                  <a:latin typeface="#9Slide02 Tieu de dai"/>
                </a:rPr>
                <a:t>“</a:t>
              </a:r>
              <a:r>
                <a:rPr lang="en-US" sz="3600" dirty="0" err="1">
                  <a:solidFill>
                    <a:srgbClr val="ED5565"/>
                  </a:solidFill>
                  <a:latin typeface="#9Slide02 Tieu de dai"/>
                </a:rPr>
                <a:t>Mẹ</a:t>
              </a:r>
              <a:r>
                <a:rPr lang="en-US" sz="3600" dirty="0">
                  <a:solidFill>
                    <a:srgbClr val="ED5565"/>
                  </a:solidFill>
                  <a:latin typeface="#9Slide02 Tieu de dai"/>
                </a:rPr>
                <a:t> </a:t>
              </a:r>
              <a:r>
                <a:rPr lang="en-US" sz="3600" dirty="0" err="1">
                  <a:solidFill>
                    <a:srgbClr val="ED5565"/>
                  </a:solidFill>
                  <a:latin typeface="#9Slide02 Tieu de dai"/>
                </a:rPr>
                <a:t>và</a:t>
              </a:r>
              <a:r>
                <a:rPr lang="en-US" sz="3600" dirty="0">
                  <a:solidFill>
                    <a:srgbClr val="ED5565"/>
                  </a:solidFill>
                  <a:latin typeface="#9Slide02 Tieu de dai"/>
                </a:rPr>
                <a:t> </a:t>
              </a:r>
              <a:r>
                <a:rPr lang="en-US" sz="3600" dirty="0" err="1">
                  <a:solidFill>
                    <a:srgbClr val="ED5565"/>
                  </a:solidFill>
                  <a:latin typeface="#9Slide02 Tieu de dai"/>
                </a:rPr>
                <a:t>cô</a:t>
              </a:r>
              <a:r>
                <a:rPr lang="en-US" sz="3600" dirty="0">
                  <a:solidFill>
                    <a:srgbClr val="ED5565"/>
                  </a:solidFill>
                  <a:latin typeface="#9Slide02 Tieu de dai"/>
                </a:rPr>
                <a:t> </a:t>
              </a:r>
              <a:r>
                <a:rPr lang="en-US" sz="3600" dirty="0" err="1">
                  <a:solidFill>
                    <a:srgbClr val="ED5565"/>
                  </a:solidFill>
                  <a:latin typeface="#9Slide02 Tieu de dai"/>
                </a:rPr>
                <a:t>đi</a:t>
              </a:r>
              <a:r>
                <a:rPr lang="en-US" sz="3600" dirty="0">
                  <a:solidFill>
                    <a:srgbClr val="ED5565"/>
                  </a:solidFill>
                  <a:latin typeface="#9Slide02 Tieu de dai"/>
                </a:rPr>
                <a:t> </a:t>
              </a:r>
              <a:r>
                <a:rPr lang="en-US" sz="3600" dirty="0" err="1">
                  <a:solidFill>
                    <a:srgbClr val="ED5565"/>
                  </a:solidFill>
                  <a:latin typeface="#9Slide02 Tieu de dai"/>
                </a:rPr>
                <a:t>chợ</a:t>
              </a:r>
              <a:r>
                <a:rPr lang="en-US" sz="3600" dirty="0">
                  <a:solidFill>
                    <a:srgbClr val="ED5565"/>
                  </a:solidFill>
                  <a:latin typeface="#9Slide02 Tieu de dai"/>
                </a:rPr>
                <a:t> </a:t>
              </a:r>
              <a:r>
                <a:rPr lang="en-US" sz="3600" dirty="0" err="1">
                  <a:solidFill>
                    <a:srgbClr val="ED5565"/>
                  </a:solidFill>
                  <a:latin typeface="#9Slide02 Tieu de dai"/>
                </a:rPr>
                <a:t>về</a:t>
              </a:r>
              <a:r>
                <a:rPr lang="en-US" sz="3600" dirty="0">
                  <a:solidFill>
                    <a:srgbClr val="ED5565"/>
                  </a:solidFill>
                  <a:latin typeface="#9Slide02 Tieu de dai"/>
                </a:rPr>
                <a:t>”</a:t>
              </a:r>
              <a:endParaRPr kumimoji="0" lang="en-US" sz="36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4641311" y="3989903"/>
              <a:ext cx="48231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về</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9489975" y="3989903"/>
              <a:ext cx="400751"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đi</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957790" y="5635627"/>
              <a:ext cx="184935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black">
                      <a:lumMod val="50000"/>
                      <a:lumOff val="50000"/>
                    </a:prstClr>
                  </a:solidFill>
                  <a:latin typeface="#9Slide02 Tieu de dai"/>
                </a:rPr>
                <a:t>m</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ẹ</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và</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cô</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9455250" y="5635627"/>
              <a:ext cx="470193"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và</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15" name="Rectangle 14">
            <a:extLst>
              <a:ext uri="{FF2B5EF4-FFF2-40B4-BE49-F238E27FC236}">
                <a16:creationId xmlns:a16="http://schemas.microsoft.com/office/drawing/2014/main" id="{8368BB1B-92B6-4DE5-ACDE-179696214C55}"/>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Khi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đến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mỗi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Slide,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thầy</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cô</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r>
            <a:b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nhấp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chuột</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trái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1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lần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hoặc</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r>
            <a:b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b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phím</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mũi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tên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qua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phải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thì</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câu</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hỏi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và</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sẽ</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tự</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xuất</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hiện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a:t>
            </a:r>
          </a:p>
        </p:txBody>
      </p:sp>
      <p:sp>
        <p:nvSpPr>
          <p:cNvPr id="43" name="Rectangle 42">
            <a:extLst>
              <a:ext uri="{FF2B5EF4-FFF2-40B4-BE49-F238E27FC236}">
                <a16:creationId xmlns:a16="http://schemas.microsoft.com/office/drawing/2014/main" id="{AC24F5DE-75CB-4900-959D-9E968A52D007}"/>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Sau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khi</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HS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đưa</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ra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qua Camera,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thầy</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cô</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nhấp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vào</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đúng</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để</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xác</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nhận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đáp</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en-US" sz="2400" b="0" i="0" u="none" strike="noStrike" kern="1200" cap="none" spc="0" normalizeH="0" baseline="0" noProof="0" dirty="0" err="1">
                <a:ln>
                  <a:noFill/>
                </a:ln>
                <a:solidFill>
                  <a:prstClr val="black"/>
                </a:solidFill>
                <a:effectLst/>
                <a:uLnTx/>
                <a:uFillTx/>
                <a:latin typeface="#9Slide02 Noi dung dai"/>
                <a:ea typeface="+mn-ea"/>
                <a:cs typeface="+mn-cs"/>
              </a:rPr>
              <a:t>án</a:t>
            </a:r>
            <a:r>
              <a:rPr kumimoji="0" lang="en-US" sz="2400" b="0" i="0" u="none" strike="noStrike" kern="1200" cap="none" spc="0" normalizeH="0" baseline="0" noProof="0" dirty="0">
                <a:ln>
                  <a:noFill/>
                </a:ln>
                <a:solidFill>
                  <a:prstClr val="black"/>
                </a:solidFill>
                <a:effectLst/>
                <a:uLnTx/>
                <a:uFillTx/>
                <a:latin typeface="#9Slide02 Noi dung dai"/>
                <a:ea typeface="+mn-ea"/>
                <a:cs typeface="+mn-cs"/>
              </a:rPr>
              <a:t>.</a:t>
            </a:r>
          </a:p>
        </p:txBody>
      </p:sp>
      <p:sp>
        <p:nvSpPr>
          <p:cNvPr id="44" name="Rectangle 43">
            <a:extLst>
              <a:ext uri="{FF2B5EF4-FFF2-40B4-BE49-F238E27FC236}">
                <a16:creationId xmlns:a16="http://schemas.microsoft.com/office/drawing/2014/main" id="{43EE7E23-BC61-4045-9025-919F8F5553AA}"/>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12140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1"/>
                                            </p:tgtEl>
                                          </p:cBhvr>
                                        </p:animEffect>
                                        <p:animScale>
                                          <p:cBhvr>
                                            <p:cTn id="61" dur="250" autoRev="1" fill="hold"/>
                                            <p:tgtEl>
                                              <p:spTgt spid="4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9"/>
                                            </p:tgtEl>
                                          </p:cBhvr>
                                        </p:animEffect>
                                        <p:set>
                                          <p:cBhvr>
                                            <p:cTn id="86" dur="1" fill="hold">
                                              <p:stCondLst>
                                                <p:cond delay="499"/>
                                              </p:stCondLst>
                                            </p:cTn>
                                            <p:tgtEl>
                                              <p:spTgt spid="3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0"/>
                                            </p:tgtEl>
                                          </p:cBhvr>
                                        </p:animEffect>
                                        <p:set>
                                          <p:cBhvr>
                                            <p:cTn id="8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434106" y="1458461"/>
              <a:ext cx="9269875" cy="624658"/>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Cặp</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quan</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hệ</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từ</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nhờ</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mà</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biểu</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thị</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quan</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hệ</a:t>
              </a:r>
              <a:r>
                <a:rPr lang="en-US" sz="3600" dirty="0">
                  <a:solidFill>
                    <a:srgbClr val="ED5565"/>
                  </a:solidFill>
                  <a:latin typeface="#9Slide02 Tieu de dai"/>
                </a:rPr>
                <a:t>:</a:t>
              </a:r>
              <a:endParaRPr kumimoji="0" lang="en-US" sz="3600" b="0" i="0" u="none" strike="noStrike" kern="1200" cap="none" spc="0" normalizeH="0" baseline="0" noProof="0" dirty="0">
                <a:ln>
                  <a:noFill/>
                </a:ln>
                <a:solidFill>
                  <a:srgbClr val="ED5565"/>
                </a:solidFill>
                <a:effectLst/>
                <a:uLnTx/>
                <a:uFillTx/>
                <a:latin typeface="#9Slide02 Tieu de dai"/>
                <a:ea typeface="+mn-ea"/>
                <a:cs typeface="+mn-cs"/>
              </a:endParaRP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234300" y="3624304"/>
              <a:ext cx="3523509"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Nguyên</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nhân-kết</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quả</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155383" y="4039526"/>
              <a:ext cx="3463129"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Giả</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thiết</a:t>
              </a:r>
              <a:r>
                <a:rPr lang="en-US" sz="4000" dirty="0">
                  <a:solidFill>
                    <a:prstClr val="black">
                      <a:lumMod val="50000"/>
                      <a:lumOff val="50000"/>
                    </a:prstClr>
                  </a:solidFill>
                  <a:latin typeface="#9Slide02 Tieu de dai"/>
                </a:rPr>
                <a:t>-k</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ết</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quả</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48052" y="5676550"/>
              <a:ext cx="3595472"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lumMod val="50000"/>
                      <a:lumOff val="50000"/>
                    </a:prstClr>
                  </a:solidFill>
                  <a:latin typeface="#9Slide02 Tieu de dai"/>
                </a:rPr>
                <a:t>đ</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iều</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kiện-kết</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quả</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438274" y="5635627"/>
              <a:ext cx="2504148"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Tương</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phản</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376315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8"/>
                                            </p:tgtEl>
                                          </p:cBhvr>
                                        </p:animEffect>
                                        <p:animScale>
                                          <p:cBhvr>
                                            <p:cTn id="61" dur="250" autoRev="1" fill="hold"/>
                                            <p:tgtEl>
                                              <p:spTgt spid="38"/>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9"/>
                                            </p:tgtEl>
                                          </p:cBhvr>
                                        </p:animEffect>
                                        <p:set>
                                          <p:cBhvr>
                                            <p:cTn id="83" dur="1" fill="hold">
                                              <p:stCondLst>
                                                <p:cond delay="499"/>
                                              </p:stCondLst>
                                            </p:cTn>
                                            <p:tgtEl>
                                              <p:spTgt spid="3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74878" y="1458461"/>
              <a:ext cx="9029103" cy="624658"/>
            </a:xfrm>
            <a:prstGeom prst="rect">
              <a:avLst/>
            </a:prstGeom>
            <a:noFill/>
          </p:spPr>
          <p:txBody>
            <a:bodyPr wrap="square" lIns="0" tIns="0" rIns="0" bIns="0" rtlCol="0">
              <a:spAutoFit/>
            </a:bodyPr>
            <a:lstStyle/>
            <a:p>
              <a:pPr marL="0" marR="0" lvl="0" indent="0" algn="ctr" defTabSz="914400" rtl="0" eaLnBrk="1" fontAlgn="auto" latinLnBrk="0" hangingPunct="1">
                <a:lnSpc>
                  <a:spcPct val="121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Cặp</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quan</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hệ</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từ</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nếu</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thì</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biểu</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thị</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quan</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 </a:t>
              </a:r>
              <a:r>
                <a:rPr kumimoji="0" lang="en-US" sz="3600" b="0" i="0" u="none" strike="noStrike" kern="1200" cap="none" spc="0" normalizeH="0" baseline="0" noProof="0" dirty="0" err="1">
                  <a:ln>
                    <a:noFill/>
                  </a:ln>
                  <a:solidFill>
                    <a:srgbClr val="ED5565"/>
                  </a:solidFill>
                  <a:effectLst/>
                  <a:uLnTx/>
                  <a:uFillTx/>
                  <a:latin typeface="#9Slide02 Tieu de dai"/>
                  <a:ea typeface="+mn-ea"/>
                  <a:cs typeface="+mn-cs"/>
                </a:rPr>
                <a:t>hệ</a:t>
              </a:r>
              <a:r>
                <a:rPr kumimoji="0" lang="en-US" sz="3600" b="0" i="0" u="none" strike="noStrike" kern="1200" cap="none" spc="0" normalizeH="0" baseline="0" noProof="0" dirty="0">
                  <a:ln>
                    <a:noFill/>
                  </a:ln>
                  <a:solidFill>
                    <a:srgbClr val="ED5565"/>
                  </a:solidFill>
                  <a:effectLst/>
                  <a:uLnTx/>
                  <a:uFillTx/>
                  <a:latin typeface="#9Slide02 Tieu de dai"/>
                  <a:ea typeface="+mn-ea"/>
                  <a:cs typeface="+mn-cs"/>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34704" y="3698823"/>
              <a:ext cx="3366186" cy="1231106"/>
            </a:xfrm>
            <a:prstGeom prst="rect">
              <a:avLst/>
            </a:prstGeom>
            <a:noFill/>
          </p:spPr>
          <p:txBody>
            <a:bodyPr wrap="square" lIns="0" tIns="0" rIns="0" bIns="0" rtlCol="0">
              <a:spAutoFit/>
            </a:bodyPr>
            <a:lstStyle/>
            <a:p>
              <a:pPr lvl="0" algn="ctr">
                <a:defRPr/>
              </a:pPr>
              <a:r>
                <a:rPr lang="en-US" sz="4000" dirty="0" err="1">
                  <a:solidFill>
                    <a:prstClr val="black">
                      <a:lumMod val="50000"/>
                      <a:lumOff val="50000"/>
                    </a:prstClr>
                  </a:solidFill>
                  <a:latin typeface="#9Slide02 Tieu de dai"/>
                </a:rPr>
                <a:t>Nguyên</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nhân-kết</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quả</a:t>
              </a:r>
              <a:endParaRPr lang="en-US" sz="4000" dirty="0">
                <a:solidFill>
                  <a:prstClr val="black">
                    <a:lumMod val="50000"/>
                    <a:lumOff val="50000"/>
                  </a:prstClr>
                </a:solidFill>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572341" y="3697267"/>
              <a:ext cx="2236010" cy="1231106"/>
            </a:xfrm>
            <a:prstGeom prst="rect">
              <a:avLst/>
            </a:prstGeom>
            <a:noFill/>
          </p:spPr>
          <p:txBody>
            <a:bodyPr wrap="square" lIns="0" tIns="0" rIns="0" bIns="0" rtlCol="0">
              <a:spAutoFit/>
            </a:bodyPr>
            <a:lstStyle/>
            <a:p>
              <a:pPr lvl="0" algn="ctr">
                <a:defRPr/>
              </a:pPr>
              <a:r>
                <a:rPr lang="en-US" sz="4000" dirty="0" err="1">
                  <a:solidFill>
                    <a:prstClr val="black">
                      <a:lumMod val="50000"/>
                      <a:lumOff val="50000"/>
                    </a:prstClr>
                  </a:solidFill>
                  <a:latin typeface="#9Slide02 Tieu de dai"/>
                </a:rPr>
                <a:t>Giả</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thiết-kết</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quả</a:t>
              </a:r>
              <a:endParaRPr lang="en-US" sz="4000" dirty="0">
                <a:solidFill>
                  <a:prstClr val="black">
                    <a:lumMod val="50000"/>
                    <a:lumOff val="50000"/>
                  </a:prstClr>
                </a:solidFill>
                <a:latin typeface="#9Slide02 Tieu de dai"/>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630391" y="5635627"/>
              <a:ext cx="2504148" cy="615553"/>
            </a:xfrm>
            <a:prstGeom prst="rect">
              <a:avLst/>
            </a:prstGeom>
            <a:noFill/>
          </p:spPr>
          <p:txBody>
            <a:bodyPr wrap="none" lIns="0" tIns="0" rIns="0" bIns="0" rtlCol="0">
              <a:spAutoFit/>
            </a:bodyPr>
            <a:lstStyle/>
            <a:p>
              <a:pPr lvl="0" algn="ctr">
                <a:defRPr/>
              </a:pPr>
              <a:r>
                <a:rPr lang="en-US" sz="4000" dirty="0" err="1">
                  <a:solidFill>
                    <a:prstClr val="black">
                      <a:lumMod val="50000"/>
                      <a:lumOff val="50000"/>
                    </a:prstClr>
                  </a:solidFill>
                  <a:latin typeface="#9Slide02 Tieu de dai"/>
                </a:rPr>
                <a:t>Tương</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phản</a:t>
              </a:r>
              <a:endParaRPr lang="en-US" sz="4000" dirty="0">
                <a:solidFill>
                  <a:prstClr val="black">
                    <a:lumMod val="50000"/>
                    <a:lumOff val="50000"/>
                  </a:prstClr>
                </a:solidFill>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742973" y="5635627"/>
              <a:ext cx="1894750"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Tăng</a:t>
              </a:r>
              <a:r>
                <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rPr>
                <a:t> </a:t>
              </a:r>
              <a:r>
                <a:rPr kumimoji="0" lang="en-US" sz="4000" b="0" i="0" u="none" strike="noStrike" kern="1200" cap="none" spc="0" normalizeH="0" baseline="0" noProof="0" dirty="0" err="1">
                  <a:ln>
                    <a:noFill/>
                  </a:ln>
                  <a:solidFill>
                    <a:prstClr val="black">
                      <a:lumMod val="50000"/>
                      <a:lumOff val="50000"/>
                    </a:prstClr>
                  </a:solidFill>
                  <a:effectLst/>
                  <a:uLnTx/>
                  <a:uFillTx/>
                  <a:latin typeface="#9Slide02 Tieu de dai"/>
                  <a:ea typeface="+mn-ea"/>
                  <a:cs typeface="+mn-cs"/>
                </a:rPr>
                <a:t>tiến</a:t>
              </a:r>
              <a:endParaRPr kumimoji="0" lang="en-US" sz="4000" b="0" i="0" u="none" strike="noStrike" kern="1200" cap="none" spc="0" normalizeH="0" baseline="0" noProof="0" dirty="0">
                <a:ln>
                  <a:noFill/>
                </a:ln>
                <a:solidFill>
                  <a:prstClr val="black">
                    <a:lumMod val="50000"/>
                    <a:lumOff val="50000"/>
                  </a:prstClr>
                </a:solidFill>
                <a:effectLst/>
                <a:uLnTx/>
                <a:uFillTx/>
                <a:latin typeface="#9Slide02 Tieu de dai"/>
                <a:ea typeface="+mn-ea"/>
                <a:cs typeface="+mn-cs"/>
              </a:endParaRPr>
            </a:p>
          </p:txBody>
        </p:sp>
      </p:grpSp>
      <p:sp>
        <p:nvSpPr>
          <p:cNvPr id="29" name="Rectangle 28">
            <a:extLst>
              <a:ext uri="{FF2B5EF4-FFF2-40B4-BE49-F238E27FC236}">
                <a16:creationId xmlns:a16="http://schemas.microsoft.com/office/drawing/2014/main" id="{3E192980-6695-4603-9EB8-AB490E1EF6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5946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39"/>
                                            </p:tgtEl>
                                          </p:cBhvr>
                                        </p:animEffect>
                                        <p:animScale>
                                          <p:cBhvr>
                                            <p:cTn id="61" dur="250" autoRev="1" fill="hold"/>
                                            <p:tgtEl>
                                              <p:spTgt spid="39"/>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0"/>
                                            </p:tgtEl>
                                          </p:cBhvr>
                                        </p:animEffect>
                                        <p:set>
                                          <p:cBhvr>
                                            <p:cTn id="83" dur="1" fill="hold">
                                              <p:stCondLst>
                                                <p:cond delay="499"/>
                                              </p:stCondLst>
                                            </p:cTn>
                                            <p:tgtEl>
                                              <p:spTgt spid="4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8"/>
                                            </p:tgtEl>
                                          </p:cBhvr>
                                        </p:animEffect>
                                        <p:set>
                                          <p:cBhvr>
                                            <p:cTn id="8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0"/>
            <a:ext cx="12192000" cy="68579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2434106" y="246185"/>
            <a:ext cx="9486901" cy="3182815"/>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3157377" y="1114800"/>
              <a:ext cx="7863501" cy="1294970"/>
            </a:xfrm>
            <a:prstGeom prst="rect">
              <a:avLst/>
            </a:prstGeom>
            <a:noFill/>
          </p:spPr>
          <p:txBody>
            <a:bodyPr wrap="square" lIns="0" tIns="0" rIns="0" bIns="0" rtlCol="0">
              <a:spAutoFit/>
            </a:bodyPr>
            <a:lstStyle/>
            <a:p>
              <a:pPr lvl="0" algn="ctr">
                <a:lnSpc>
                  <a:spcPct val="121000"/>
                </a:lnSpc>
                <a:defRPr/>
              </a:pPr>
              <a:r>
                <a:rPr lang="en-US" sz="3600" dirty="0" err="1">
                  <a:solidFill>
                    <a:srgbClr val="ED5565"/>
                  </a:solidFill>
                  <a:latin typeface="#9Slide02 Tieu de dai"/>
                </a:rPr>
                <a:t>Cặp</a:t>
              </a:r>
              <a:r>
                <a:rPr lang="en-US" sz="3600" dirty="0">
                  <a:solidFill>
                    <a:srgbClr val="ED5565"/>
                  </a:solidFill>
                  <a:latin typeface="#9Slide02 Tieu de dai"/>
                </a:rPr>
                <a:t> </a:t>
              </a:r>
              <a:r>
                <a:rPr lang="en-US" sz="3600" dirty="0" err="1">
                  <a:solidFill>
                    <a:srgbClr val="ED5565"/>
                  </a:solidFill>
                  <a:latin typeface="#9Slide02 Tieu de dai"/>
                </a:rPr>
                <a:t>quan</a:t>
              </a:r>
              <a:r>
                <a:rPr lang="en-US" sz="3600" dirty="0">
                  <a:solidFill>
                    <a:srgbClr val="ED5565"/>
                  </a:solidFill>
                  <a:latin typeface="#9Slide02 Tieu de dai"/>
                </a:rPr>
                <a:t> </a:t>
              </a:r>
              <a:r>
                <a:rPr lang="en-US" sz="3600" dirty="0" err="1">
                  <a:solidFill>
                    <a:srgbClr val="ED5565"/>
                  </a:solidFill>
                  <a:latin typeface="#9Slide02 Tieu de dai"/>
                </a:rPr>
                <a:t>hệ</a:t>
              </a:r>
              <a:r>
                <a:rPr lang="en-US" sz="3600" dirty="0">
                  <a:solidFill>
                    <a:srgbClr val="ED5565"/>
                  </a:solidFill>
                  <a:latin typeface="#9Slide02 Tieu de dai"/>
                </a:rPr>
                <a:t> </a:t>
              </a:r>
              <a:r>
                <a:rPr lang="en-US" sz="3600" dirty="0" err="1">
                  <a:solidFill>
                    <a:srgbClr val="ED5565"/>
                  </a:solidFill>
                  <a:latin typeface="#9Slide02 Tieu de dai"/>
                </a:rPr>
                <a:t>từ</a:t>
              </a:r>
              <a:r>
                <a:rPr lang="en-US" sz="3600" dirty="0">
                  <a:solidFill>
                    <a:srgbClr val="ED5565"/>
                  </a:solidFill>
                  <a:latin typeface="#9Slide02 Tieu de dai"/>
                </a:rPr>
                <a:t> “</a:t>
              </a:r>
              <a:r>
                <a:rPr lang="en-US" sz="3600" dirty="0" err="1">
                  <a:solidFill>
                    <a:srgbClr val="ED5565"/>
                  </a:solidFill>
                  <a:latin typeface="#9Slide02 Tieu de dai"/>
                </a:rPr>
                <a:t>không</a:t>
              </a:r>
              <a:r>
                <a:rPr lang="en-US" sz="3600" dirty="0">
                  <a:solidFill>
                    <a:srgbClr val="ED5565"/>
                  </a:solidFill>
                  <a:latin typeface="#9Slide02 Tieu de dai"/>
                </a:rPr>
                <a:t> </a:t>
              </a:r>
              <a:r>
                <a:rPr lang="en-US" sz="3600" dirty="0" err="1">
                  <a:solidFill>
                    <a:srgbClr val="ED5565"/>
                  </a:solidFill>
                  <a:latin typeface="#9Slide02 Tieu de dai"/>
                </a:rPr>
                <a:t>những</a:t>
              </a:r>
              <a:r>
                <a:rPr lang="en-US" sz="3600" dirty="0">
                  <a:solidFill>
                    <a:srgbClr val="ED5565"/>
                  </a:solidFill>
                  <a:latin typeface="#9Slide02 Tieu de dai"/>
                </a:rPr>
                <a:t> …</a:t>
              </a:r>
              <a:r>
                <a:rPr lang="en-US" sz="3600" dirty="0" err="1">
                  <a:solidFill>
                    <a:srgbClr val="ED5565"/>
                  </a:solidFill>
                  <a:latin typeface="#9Slide02 Tieu de dai"/>
                </a:rPr>
                <a:t>mà</a:t>
              </a:r>
              <a:r>
                <a:rPr lang="en-US" sz="3600" dirty="0">
                  <a:solidFill>
                    <a:srgbClr val="ED5565"/>
                  </a:solidFill>
                  <a:latin typeface="#9Slide02 Tieu de dai"/>
                </a:rPr>
                <a:t>….” </a:t>
              </a:r>
              <a:r>
                <a:rPr lang="en-US" sz="3600" dirty="0" err="1">
                  <a:solidFill>
                    <a:srgbClr val="ED5565"/>
                  </a:solidFill>
                  <a:latin typeface="#9Slide02 Tieu de dai"/>
                </a:rPr>
                <a:t>biểu</a:t>
              </a:r>
              <a:r>
                <a:rPr lang="en-US" sz="3600" dirty="0">
                  <a:solidFill>
                    <a:srgbClr val="ED5565"/>
                  </a:solidFill>
                  <a:latin typeface="#9Slide02 Tieu de dai"/>
                </a:rPr>
                <a:t> </a:t>
              </a:r>
              <a:r>
                <a:rPr lang="en-US" sz="3600" dirty="0" err="1">
                  <a:solidFill>
                    <a:srgbClr val="ED5565"/>
                  </a:solidFill>
                  <a:latin typeface="#9Slide02 Tieu de dai"/>
                </a:rPr>
                <a:t>thị</a:t>
              </a:r>
              <a:r>
                <a:rPr lang="en-US" sz="3600" dirty="0">
                  <a:solidFill>
                    <a:srgbClr val="ED5565"/>
                  </a:solidFill>
                  <a:latin typeface="#9Slide02 Tieu de dai"/>
                </a:rPr>
                <a:t> </a:t>
              </a:r>
              <a:r>
                <a:rPr lang="en-US" sz="3600" dirty="0" err="1">
                  <a:solidFill>
                    <a:srgbClr val="ED5565"/>
                  </a:solidFill>
                  <a:latin typeface="#9Slide02 Tieu de dai"/>
                </a:rPr>
                <a:t>quan</a:t>
              </a:r>
              <a:r>
                <a:rPr lang="en-US" sz="3600" dirty="0">
                  <a:solidFill>
                    <a:srgbClr val="ED5565"/>
                  </a:solidFill>
                  <a:latin typeface="#9Slide02 Tieu de dai"/>
                </a:rPr>
                <a:t> </a:t>
              </a:r>
              <a:r>
                <a:rPr lang="en-US" sz="3600" dirty="0" err="1">
                  <a:solidFill>
                    <a:srgbClr val="ED5565"/>
                  </a:solidFill>
                  <a:latin typeface="#9Slide02 Tieu de dai"/>
                </a:rPr>
                <a:t>hệ</a:t>
              </a:r>
              <a:r>
                <a:rPr lang="en-US" sz="3600" dirty="0">
                  <a:solidFill>
                    <a:srgbClr val="ED5565"/>
                  </a:solidFill>
                  <a:latin typeface="#9Slide02 Tieu de dai"/>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0047" y="633073"/>
            <a:ext cx="1828800" cy="1423763"/>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506205" y="1832330"/>
            <a:ext cx="1619694" cy="445415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534674" y="4696912"/>
            <a:ext cx="1480559" cy="1524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37393" y="4786086"/>
            <a:ext cx="1354108" cy="1495472"/>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7580" y="4669357"/>
            <a:ext cx="1353734" cy="1622746"/>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06516" y="1358810"/>
            <a:ext cx="487363" cy="487363"/>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2256516" y="3429000"/>
            <a:ext cx="4677684" cy="1549923"/>
            <a:chOff x="2256516" y="3433557"/>
            <a:chExt cx="4677684" cy="1549923"/>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364236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2256516" y="3433557"/>
              <a:ext cx="1154488" cy="154992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328152" y="3717111"/>
              <a:ext cx="3429657" cy="1231106"/>
            </a:xfrm>
            <a:prstGeom prst="rect">
              <a:avLst/>
            </a:prstGeom>
            <a:noFill/>
          </p:spPr>
          <p:txBody>
            <a:bodyPr wrap="square" lIns="0" tIns="0" rIns="0" bIns="0" rtlCol="0">
              <a:spAutoFit/>
            </a:bodyPr>
            <a:lstStyle/>
            <a:p>
              <a:pPr lvl="0" algn="ctr">
                <a:defRPr/>
              </a:pPr>
              <a:r>
                <a:rPr lang="en-US" sz="4000" dirty="0" err="1">
                  <a:solidFill>
                    <a:prstClr val="black">
                      <a:lumMod val="50000"/>
                      <a:lumOff val="50000"/>
                    </a:prstClr>
                  </a:solidFill>
                  <a:latin typeface="#9Slide02 Tieu de dai"/>
                </a:rPr>
                <a:t>Nguyên</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nhân-kết</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quả</a:t>
              </a:r>
              <a:endParaRPr lang="en-US" sz="4000" dirty="0">
                <a:solidFill>
                  <a:prstClr val="black">
                    <a:lumMod val="50000"/>
                    <a:lumOff val="50000"/>
                  </a:prstClr>
                </a:solidFill>
                <a:latin typeface="#9Slide02 Tieu de dai"/>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7167386" y="3353692"/>
            <a:ext cx="4567414" cy="1678288"/>
            <a:chOff x="7167386" y="3353692"/>
            <a:chExt cx="4567414" cy="1678288"/>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0" y="367284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hqprint">
              <a:extLst>
                <a:ext uri="{28A0092B-C50C-407E-A947-70E740481C1C}">
                  <a14:useLocalDpi xmlns:a14="http://schemas.microsoft.com/office/drawing/2010/main" val="0"/>
                </a:ext>
              </a:extLst>
            </a:blip>
            <a:srcRect/>
            <a:stretch/>
          </p:blipFill>
          <p:spPr>
            <a:xfrm>
              <a:off x="7167386" y="3353692"/>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438276" y="3989903"/>
              <a:ext cx="2504148" cy="615553"/>
            </a:xfrm>
            <a:prstGeom prst="rect">
              <a:avLst/>
            </a:prstGeom>
            <a:noFill/>
          </p:spPr>
          <p:txBody>
            <a:bodyPr wrap="none" lIns="0" tIns="0" rIns="0" bIns="0" rtlCol="0">
              <a:spAutoFit/>
            </a:bodyPr>
            <a:lstStyle/>
            <a:p>
              <a:pPr lvl="0" algn="ctr">
                <a:defRPr/>
              </a:pPr>
              <a:r>
                <a:rPr lang="en-US" sz="4000" dirty="0" err="1">
                  <a:solidFill>
                    <a:prstClr val="black">
                      <a:lumMod val="50000"/>
                      <a:lumOff val="50000"/>
                    </a:prstClr>
                  </a:solidFill>
                  <a:latin typeface="#9Slide02 Tieu de dai"/>
                </a:rPr>
                <a:t>Tương</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phản</a:t>
              </a:r>
              <a:endParaRPr lang="en-US" sz="4000" dirty="0">
                <a:solidFill>
                  <a:prstClr val="black">
                    <a:lumMod val="50000"/>
                    <a:lumOff val="50000"/>
                  </a:prstClr>
                </a:solidFill>
                <a:latin typeface="#9Slide02 Tieu de dai"/>
              </a:endParaRPr>
            </a:p>
          </p:txBody>
        </p:sp>
      </p:grpSp>
      <p:grpSp>
        <p:nvGrpSpPr>
          <p:cNvPr id="40" name="Group 39">
            <a:extLst>
              <a:ext uri="{FF2B5EF4-FFF2-40B4-BE49-F238E27FC236}">
                <a16:creationId xmlns:a16="http://schemas.microsoft.com/office/drawing/2014/main" id="{FC13E8F7-E341-4A4A-8467-9009F4679AEA}"/>
              </a:ext>
            </a:extLst>
          </p:cNvPr>
          <p:cNvGrpSpPr/>
          <p:nvPr/>
        </p:nvGrpSpPr>
        <p:grpSpPr>
          <a:xfrm>
            <a:off x="2228026" y="5129048"/>
            <a:ext cx="4706174" cy="1549923"/>
            <a:chOff x="2228026" y="5129048"/>
            <a:chExt cx="4706174" cy="1549923"/>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2228026" y="5129048"/>
              <a:ext cx="929351" cy="1549923"/>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935091" y="5635627"/>
              <a:ext cx="1894749" cy="615553"/>
            </a:xfrm>
            <a:prstGeom prst="rect">
              <a:avLst/>
            </a:prstGeom>
            <a:noFill/>
          </p:spPr>
          <p:txBody>
            <a:bodyPr wrap="none" lIns="0" tIns="0" rIns="0" bIns="0" rtlCol="0">
              <a:spAutoFit/>
            </a:bodyPr>
            <a:lstStyle/>
            <a:p>
              <a:pPr lvl="0" algn="ctr">
                <a:defRPr/>
              </a:pPr>
              <a:r>
                <a:rPr lang="en-US" sz="4000" dirty="0" err="1">
                  <a:solidFill>
                    <a:prstClr val="black">
                      <a:lumMod val="50000"/>
                      <a:lumOff val="50000"/>
                    </a:prstClr>
                  </a:solidFill>
                  <a:latin typeface="#9Slide02 Tieu de dai"/>
                </a:rPr>
                <a:t>Tăng</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tiến</a:t>
              </a:r>
              <a:endParaRPr lang="en-US" sz="4000" dirty="0">
                <a:solidFill>
                  <a:prstClr val="black">
                    <a:lumMod val="50000"/>
                    <a:lumOff val="50000"/>
                  </a:prstClr>
                </a:solidFill>
                <a:latin typeface="#9Slide02 Tieu de dai"/>
              </a:endParaRP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7144988" y="5089690"/>
            <a:ext cx="4589812" cy="1548524"/>
            <a:chOff x="7144988" y="5089690"/>
            <a:chExt cx="4589812" cy="1548524"/>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9" cstate="hqprint">
              <a:extLst>
                <a:ext uri="{28A0092B-C50C-407E-A947-70E740481C1C}">
                  <a14:useLocalDpi xmlns:a14="http://schemas.microsoft.com/office/drawing/2010/main" val="0"/>
                </a:ext>
              </a:extLst>
            </a:blip>
            <a:srcRect/>
            <a:stretch/>
          </p:blipFill>
          <p:spPr>
            <a:xfrm>
              <a:off x="7144988" y="5089690"/>
              <a:ext cx="951590" cy="1548524"/>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102249" y="5671804"/>
              <a:ext cx="3609899" cy="615553"/>
            </a:xfrm>
            <a:prstGeom prst="rect">
              <a:avLst/>
            </a:prstGeom>
            <a:noFill/>
          </p:spPr>
          <p:txBody>
            <a:bodyPr wrap="none" lIns="0" tIns="0" rIns="0" bIns="0" rtlCol="0">
              <a:spAutoFit/>
            </a:bodyPr>
            <a:lstStyle/>
            <a:p>
              <a:pPr lvl="0" algn="ctr">
                <a:defRPr/>
              </a:pPr>
              <a:r>
                <a:rPr lang="en-US" sz="4000" dirty="0" err="1">
                  <a:solidFill>
                    <a:prstClr val="black">
                      <a:lumMod val="50000"/>
                      <a:lumOff val="50000"/>
                    </a:prstClr>
                  </a:solidFill>
                  <a:latin typeface="#9Slide02 Tieu de dai"/>
                </a:rPr>
                <a:t>điều</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kiện-kết</a:t>
              </a:r>
              <a:r>
                <a:rPr lang="en-US" sz="4000" dirty="0">
                  <a:solidFill>
                    <a:prstClr val="black">
                      <a:lumMod val="50000"/>
                      <a:lumOff val="50000"/>
                    </a:prstClr>
                  </a:solidFill>
                  <a:latin typeface="#9Slide02 Tieu de dai"/>
                </a:rPr>
                <a:t> </a:t>
              </a:r>
              <a:r>
                <a:rPr lang="en-US" sz="4000" dirty="0" err="1">
                  <a:solidFill>
                    <a:prstClr val="black">
                      <a:lumMod val="50000"/>
                      <a:lumOff val="50000"/>
                    </a:prstClr>
                  </a:solidFill>
                  <a:latin typeface="#9Slide02 Tieu de dai"/>
                </a:rPr>
                <a:t>quả</a:t>
              </a:r>
              <a:endParaRPr lang="en-US" sz="4000" dirty="0">
                <a:solidFill>
                  <a:prstClr val="black">
                    <a:lumMod val="50000"/>
                    <a:lumOff val="50000"/>
                  </a:prstClr>
                </a:solidFill>
                <a:latin typeface="#9Slide02 Tieu de dai"/>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1257799"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Khi đến mỗi Slide, thầy cô</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nhấp chuột trái 1 lần hoặc</a:t>
            </a:r>
            <a:br>
              <a:rPr kumimoji="0" lang="en-US" sz="2400" b="0" i="0" u="none" strike="noStrike" kern="1200" cap="none" spc="0" normalizeH="0" baseline="0" noProof="0">
                <a:ln>
                  <a:noFill/>
                </a:ln>
                <a:solidFill>
                  <a:prstClr val="black"/>
                </a:solidFill>
                <a:effectLst/>
                <a:uLnTx/>
                <a:uFillTx/>
                <a:latin typeface="#9Slide02 Noi dung dai"/>
                <a:ea typeface="+mn-ea"/>
                <a:cs typeface="+mn-cs"/>
              </a:rPr>
            </a:br>
            <a:r>
              <a:rPr kumimoji="0" lang="en-US" sz="2400" b="0" i="0" u="none" strike="noStrike" kern="1200" cap="none" spc="0" normalizeH="0" baseline="0" noProof="0">
                <a:ln>
                  <a:noFill/>
                </a:ln>
                <a:solidFill>
                  <a:prstClr val="black"/>
                </a:solidFill>
                <a:effectLst/>
                <a:uLnTx/>
                <a:uFillTx/>
                <a:latin typeface="#9Slide02 Noi dung dai"/>
                <a:ea typeface="+mn-ea"/>
                <a:cs typeface="+mn-cs"/>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3681816"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2 Noi dung dai"/>
                <a:ea typeface="+mn-ea"/>
                <a:cs typeface="+mn-cs"/>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8640481" y="7202680"/>
            <a:ext cx="4800600" cy="1977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2 Noi dung dai"/>
                <a:ea typeface="+mn-ea"/>
                <a:cs typeface="+mn-cs"/>
              </a:rPr>
              <a:t>Để chuyển sang câu hỏi tiếp theo, thầy cô nhấp phím mũi tên qua phải 2 lần hoặc</a:t>
            </a:r>
            <a:br>
              <a:rPr kumimoji="0" lang="en-US" sz="2800" b="0" i="0" u="none" strike="noStrike" kern="1200" cap="none" spc="0" normalizeH="0" baseline="0" noProof="0">
                <a:ln>
                  <a:noFill/>
                </a:ln>
                <a:solidFill>
                  <a:prstClr val="black"/>
                </a:solidFill>
                <a:effectLst/>
                <a:uLnTx/>
                <a:uFillTx/>
                <a:latin typeface="#9Slide02 Noi dung dai"/>
                <a:ea typeface="+mn-ea"/>
                <a:cs typeface="+mn-cs"/>
              </a:rPr>
            </a:br>
            <a:r>
              <a:rPr kumimoji="0" lang="en-US" sz="2800" b="0" i="0" u="none" strike="noStrike" kern="1200" cap="none" spc="0" normalizeH="0" baseline="0" noProof="0">
                <a:ln>
                  <a:noFill/>
                </a:ln>
                <a:solidFill>
                  <a:prstClr val="black"/>
                </a:solidFill>
                <a:effectLst/>
                <a:uLnTx/>
                <a:uFillTx/>
                <a:latin typeface="#9Slide02 Noi dung dai"/>
                <a:ea typeface="+mn-ea"/>
                <a:cs typeface="+mn-cs"/>
              </a:rPr>
              <a:t>nhấp chuột trái 2 lần.</a:t>
            </a:r>
          </a:p>
        </p:txBody>
      </p:sp>
    </p:spTree>
    <p:extLst>
      <p:ext uri="{BB962C8B-B14F-4D97-AF65-F5344CB8AC3E}">
        <p14:creationId xmlns:p14="http://schemas.microsoft.com/office/powerpoint/2010/main" val="29554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14:bounceEnd="65000">
                                          <p:cBhvr additive="base">
                                            <p:cTn id="25"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14:bounceEnd="65000">
                                          <p:cBhvr additive="base">
                                            <p:cTn id="29"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5"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20"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1000" fill="hold"/>
                                            <p:tgtEl>
                                              <p:spTgt spid="40"/>
                                            </p:tgtEl>
                                            <p:attrNameLst>
                                              <p:attrName>ppt_x</p:attrName>
                                            </p:attrNameLst>
                                          </p:cBhvr>
                                          <p:tavLst>
                                            <p:tav tm="0">
                                              <p:val>
                                                <p:strVal val="#ppt_x"/>
                                              </p:val>
                                            </p:tav>
                                            <p:tav tm="100000">
                                              <p:val>
                                                <p:strVal val="#ppt_x"/>
                                              </p:val>
                                            </p:tav>
                                          </p:tavLst>
                                        </p:anim>
                                        <p:anim calcmode="lin" valueType="num">
                                          <p:cBhvr additive="base">
                                            <p:cTn id="26" dur="10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20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1000" fill="hold"/>
                                            <p:tgtEl>
                                              <p:spTgt spid="41"/>
                                            </p:tgtEl>
                                            <p:attrNameLst>
                                              <p:attrName>ppt_x</p:attrName>
                                            </p:attrNameLst>
                                          </p:cBhvr>
                                          <p:tavLst>
                                            <p:tav tm="0">
                                              <p:val>
                                                <p:strVal val="#ppt_x"/>
                                              </p:val>
                                            </p:tav>
                                            <p:tav tm="100000">
                                              <p:val>
                                                <p:strVal val="#ppt_x"/>
                                              </p:val>
                                            </p:tav>
                                          </p:tavLst>
                                        </p:anim>
                                        <p:anim calcmode="lin" valueType="num">
                                          <p:cBhvr additive="base">
                                            <p:cTn id="30" dur="1000" fill="hold"/>
                                            <p:tgtEl>
                                              <p:spTgt spid="41"/>
                                            </p:tgtEl>
                                            <p:attrNameLst>
                                              <p:attrName>ppt_y</p:attrName>
                                            </p:attrNameLst>
                                          </p:cBhvr>
                                          <p:tavLst>
                                            <p:tav tm="0">
                                              <p:val>
                                                <p:strVal val="1+#ppt_h/2"/>
                                              </p:val>
                                            </p:tav>
                                            <p:tav tm="100000">
                                              <p:val>
                                                <p:strVal val="#ppt_y"/>
                                              </p:val>
                                            </p:tav>
                                          </p:tavLst>
                                        </p:anim>
                                      </p:childTnLst>
                                    </p:cTn>
                                  </p:par>
                                </p:childTnLst>
                              </p:cTn>
                            </p:par>
                            <p:par>
                              <p:cTn id="31" fill="hold">
                                <p:stCondLst>
                                  <p:cond delay="4200"/>
                                </p:stCondLst>
                                <p:childTnLst>
                                  <p:par>
                                    <p:cTn id="32" presetID="22" presetClass="entr" presetSubtype="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500"/>
                                            <p:tgtEl>
                                              <p:spTgt spid="7"/>
                                            </p:tgtEl>
                                          </p:cBhvr>
                                        </p:animEffect>
                                      </p:childTnLst>
                                    </p:cTn>
                                  </p:par>
                                </p:childTnLst>
                              </p:cTn>
                            </p:par>
                            <p:par>
                              <p:cTn id="35" fill="hold">
                                <p:stCondLst>
                                  <p:cond delay="4700"/>
                                </p:stCondLst>
                                <p:childTnLst>
                                  <p:par>
                                    <p:cTn id="36" presetID="1" presetClass="exit" presetSubtype="0" fill="hold" nodeType="afterEffect">
                                      <p:stCondLst>
                                        <p:cond delay="0"/>
                                      </p:stCondLst>
                                      <p:childTnLst>
                                        <p:set>
                                          <p:cBhvr>
                                            <p:cTn id="37" dur="1" fill="hold">
                                              <p:stCondLst>
                                                <p:cond delay="0"/>
                                              </p:stCondLst>
                                            </p:cTn>
                                            <p:tgtEl>
                                              <p:spTgt spid="24"/>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par>
                              <p:cTn id="40" fill="hold">
                                <p:stCondLst>
                                  <p:cond delay="4700"/>
                                </p:stCondLst>
                                <p:childTnLst>
                                  <p:par>
                                    <p:cTn id="41" presetID="42" presetClass="path" presetSubtype="0" accel="50000" decel="50000" fill="hold" nodeType="afterEffect">
                                      <p:stCondLst>
                                        <p:cond delay="0"/>
                                      </p:stCondLst>
                                      <p:childTnLst>
                                        <p:animMotion origin="layout" path="M 2.70833E-6 -4.81481E-6 L 0.00677 -0.5155 " pathEditMode="relative" rAng="0" ptsTypes="AA">
                                          <p:cBhvr>
                                            <p:cTn id="42" dur="15000" fill="hold"/>
                                            <p:tgtEl>
                                              <p:spTgt spid="9"/>
                                            </p:tgtEl>
                                            <p:attrNameLst>
                                              <p:attrName>ppt_x</p:attrName>
                                              <p:attrName>ppt_y</p:attrName>
                                            </p:attrNameLst>
                                          </p:cBhvr>
                                          <p:rCtr x="339" y="-25787"/>
                                        </p:animMotion>
                                      </p:childTnLst>
                                    </p:cTn>
                                  </p:par>
                                  <p:par>
                                    <p:cTn id="43" presetID="6" presetClass="emph" presetSubtype="0" fill="hold" nodeType="withEffect">
                                      <p:stCondLst>
                                        <p:cond delay="0"/>
                                      </p:stCondLst>
                                      <p:childTnLst>
                                        <p:animScale>
                                          <p:cBhvr>
                                            <p:cTn id="44" dur="15000" fill="hold"/>
                                            <p:tgtEl>
                                              <p:spTgt spid="9"/>
                                            </p:tgtEl>
                                          </p:cBhvr>
                                          <p:by x="50000" y="50000"/>
                                        </p:animScale>
                                      </p:childTnLst>
                                    </p:cTn>
                                  </p:par>
                                  <p:par>
                                    <p:cTn id="45" presetID="22" presetClass="exit" presetSubtype="4" fill="hold" nodeType="withEffect">
                                      <p:stCondLst>
                                        <p:cond delay="0"/>
                                      </p:stCondLst>
                                      <p:childTnLst>
                                        <p:animEffect transition="out" filter="wipe(down)">
                                          <p:cBhvr>
                                            <p:cTn id="46" dur="15000"/>
                                            <p:tgtEl>
                                              <p:spTgt spid="7"/>
                                            </p:tgtEl>
                                          </p:cBhvr>
                                        </p:animEffect>
                                        <p:set>
                                          <p:cBhvr>
                                            <p:cTn id="47"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45"/>
                                                </p:cond>
                                              </p:stCondLst>
                                              <p:endCondLst>
                                                <p:cond evt="onStopAudio" delay="0">
                                                  <p:tgtEl>
                                                    <p:sldTgt/>
                                                  </p:tgtEl>
                                                </p:cond>
                                              </p:endCondLst>
                                            </p:cTn>
                                            <p:tgtEl>
                                              <p:sndTgt r:embed="rId21" name="AmThanhDiaBay.wav"/>
                                            </p:tgtEl>
                                          </p:cMediaNode>
                                        </p:audio>
                                      </p:subTnLst>
                                    </p:cTn>
                                  </p:par>
                                </p:childTnLst>
                              </p:cTn>
                            </p:par>
                            <p:par>
                              <p:cTn id="48" fill="hold">
                                <p:stCondLst>
                                  <p:cond delay="19700"/>
                                </p:stCondLst>
                                <p:childTnLst>
                                  <p:par>
                                    <p:cTn id="49" presetID="32" presetClass="emph" presetSubtype="0" repeatCount="3000" fill="hold" nodeType="afterEffect">
                                      <p:stCondLst>
                                        <p:cond delay="0"/>
                                      </p:stCondLst>
                                      <p:childTnLst>
                                        <p:animRot by="120000">
                                          <p:cBhvr>
                                            <p:cTn id="50" dur="75" fill="hold">
                                              <p:stCondLst>
                                                <p:cond delay="0"/>
                                              </p:stCondLst>
                                            </p:cTn>
                                            <p:tgtEl>
                                              <p:spTgt spid="6"/>
                                            </p:tgtEl>
                                            <p:attrNameLst>
                                              <p:attrName>r</p:attrName>
                                            </p:attrNameLst>
                                          </p:cBhvr>
                                        </p:animRot>
                                        <p:animRot by="-240000">
                                          <p:cBhvr>
                                            <p:cTn id="51" dur="150" fill="hold">
                                              <p:stCondLst>
                                                <p:cond delay="150"/>
                                              </p:stCondLst>
                                            </p:cTn>
                                            <p:tgtEl>
                                              <p:spTgt spid="6"/>
                                            </p:tgtEl>
                                            <p:attrNameLst>
                                              <p:attrName>r</p:attrName>
                                            </p:attrNameLst>
                                          </p:cBhvr>
                                        </p:animRot>
                                        <p:animRot by="240000">
                                          <p:cBhvr>
                                            <p:cTn id="52" dur="150" fill="hold">
                                              <p:stCondLst>
                                                <p:cond delay="300"/>
                                              </p:stCondLst>
                                            </p:cTn>
                                            <p:tgtEl>
                                              <p:spTgt spid="6"/>
                                            </p:tgtEl>
                                            <p:attrNameLst>
                                              <p:attrName>r</p:attrName>
                                            </p:attrNameLst>
                                          </p:cBhvr>
                                        </p:animRot>
                                        <p:animRot by="-240000">
                                          <p:cBhvr>
                                            <p:cTn id="53" dur="150" fill="hold">
                                              <p:stCondLst>
                                                <p:cond delay="450"/>
                                              </p:stCondLst>
                                            </p:cTn>
                                            <p:tgtEl>
                                              <p:spTgt spid="6"/>
                                            </p:tgtEl>
                                            <p:attrNameLst>
                                              <p:attrName>r</p:attrName>
                                            </p:attrNameLst>
                                          </p:cBhvr>
                                        </p:animRot>
                                        <p:animRot by="120000">
                                          <p:cBhvr>
                                            <p:cTn id="54" dur="150" fill="hold">
                                              <p:stCondLst>
                                                <p:cond delay="600"/>
                                              </p:stCondLst>
                                            </p:cTn>
                                            <p:tgtEl>
                                              <p:spTgt spid="6"/>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2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26"/>
                    </p:tgtEl>
                  </p:cMediaNode>
                </p:audio>
                <p:seq concurrent="1" nextAc="seek">
                  <p:cTn id="56" restart="whenNotActive" fill="hold" evtFilter="cancelBubble" nodeType="interactiveSeq">
                    <p:stCondLst>
                      <p:cond evt="onClick" delay="0">
                        <p:tgtEl>
                          <p:spTgt spid="40"/>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40"/>
                                            </p:tgtEl>
                                          </p:cBhvr>
                                        </p:animEffect>
                                        <p:animScale>
                                          <p:cBhvr>
                                            <p:cTn id="61" dur="250" autoRev="1" fill="hold"/>
                                            <p:tgtEl>
                                              <p:spTgt spid="40"/>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23" name="click.wav"/>
                                            </p:tgtEl>
                                          </p:cMediaNode>
                                        </p:audio>
                                      </p:subTnLst>
                                    </p:cTn>
                                  </p:par>
                                </p:childTnLst>
                              </p:cTn>
                            </p:par>
                            <p:par>
                              <p:cTn id="62" fill="hold">
                                <p:stCondLst>
                                  <p:cond delay="500"/>
                                </p:stCondLst>
                                <p:childTnLst>
                                  <p:par>
                                    <p:cTn id="63" presetID="10" presetClass="exit" presetSubtype="0" fill="hold"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par>
                              <p:cTn id="69" fill="hold">
                                <p:stCondLst>
                                  <p:cond delay="1000"/>
                                </p:stCondLst>
                                <p:childTnLst>
                                  <p:par>
                                    <p:cTn id="70" presetID="47" presetClass="entr" presetSubtype="0" fill="hold"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par>
                                    <p:cTn id="75" presetID="1" presetClass="mediacall" presetSubtype="0" fill="hold" nodeType="withEffect">
                                      <p:stCondLst>
                                        <p:cond delay="0"/>
                                      </p:stCondLst>
                                      <p:childTnLst>
                                        <p:cmd type="call" cmd="playFrom(0.0)">
                                          <p:cBhvr>
                                            <p:cTn id="76" dur="4576" fill="hold"/>
                                            <p:tgtEl>
                                              <p:spTgt spid="26"/>
                                            </p:tgtEl>
                                          </p:cBhvr>
                                        </p:cmd>
                                      </p:childTnLst>
                                    </p:cTn>
                                  </p:par>
                                  <p:par>
                                    <p:cTn id="77" presetID="2" presetClass="exit" presetSubtype="3" accel="80000" decel="20000" fill="hold" nodeType="withEffect">
                                      <p:stCondLst>
                                        <p:cond delay="0"/>
                                      </p:stCondLst>
                                      <p:childTnLst>
                                        <p:anim calcmode="lin" valueType="num">
                                          <p:cBhvr additive="base">
                                            <p:cTn id="78" dur="500"/>
                                            <p:tgtEl>
                                              <p:spTgt spid="6"/>
                                            </p:tgtEl>
                                            <p:attrNameLst>
                                              <p:attrName>ppt_x</p:attrName>
                                            </p:attrNameLst>
                                          </p:cBhvr>
                                          <p:tavLst>
                                            <p:tav tm="0">
                                              <p:val>
                                                <p:strVal val="ppt_x"/>
                                              </p:val>
                                            </p:tav>
                                            <p:tav tm="100000">
                                              <p:val>
                                                <p:strVal val="1+ppt_w/2"/>
                                              </p:val>
                                            </p:tav>
                                          </p:tavLst>
                                        </p:anim>
                                        <p:anim calcmode="lin" valueType="num">
                                          <p:cBhvr additive="base">
                                            <p:cTn id="79" dur="500"/>
                                            <p:tgtEl>
                                              <p:spTgt spid="6"/>
                                            </p:tgtEl>
                                            <p:attrNameLst>
                                              <p:attrName>ppt_y</p:attrName>
                                            </p:attrNameLst>
                                          </p:cBhvr>
                                          <p:tavLst>
                                            <p:tav tm="0">
                                              <p:val>
                                                <p:strVal val="ppt_y"/>
                                              </p:val>
                                            </p:tav>
                                            <p:tav tm="100000">
                                              <p:val>
                                                <p:strVal val="0-ppt_h/2"/>
                                              </p:val>
                                            </p:tav>
                                          </p:tavLst>
                                        </p:anim>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1"/>
                                            </p:tgtEl>
                                          </p:cBhvr>
                                        </p:animEffect>
                                        <p:set>
                                          <p:cBhvr>
                                            <p:cTn id="83" dur="1" fill="hold">
                                              <p:stCondLst>
                                                <p:cond delay="499"/>
                                              </p:stCondLst>
                                            </p:cTn>
                                            <p:tgtEl>
                                              <p:spTgt spid="4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8"/>
                                            </p:tgtEl>
                                          </p:cBhvr>
                                        </p:animEffect>
                                        <p:set>
                                          <p:cBhvr>
                                            <p:cTn id="86" dur="1" fill="hold">
                                              <p:stCondLst>
                                                <p:cond delay="499"/>
                                              </p:stCondLst>
                                            </p:cTn>
                                            <p:tgtEl>
                                              <p:spTgt spid="3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2">
            <a:extLst>
              <a:ext uri="{28A0092B-C50C-407E-A947-70E740481C1C}">
                <a14:useLocalDpi xmlns:a14="http://schemas.microsoft.com/office/drawing/2010/main" val="0"/>
              </a:ext>
            </a:extLst>
          </a:blip>
          <a:srcRect t="1751"/>
          <a:stretch/>
        </p:blipFill>
        <p:spPr>
          <a:xfrm>
            <a:off x="0" y="0"/>
            <a:ext cx="12211050" cy="68580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2667" y="2133600"/>
            <a:ext cx="4246649" cy="40386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4114800" y="685800"/>
            <a:ext cx="7901974" cy="27432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541585" y="1718101"/>
              <a:ext cx="7048404" cy="83099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GIẢI CỨU </a:t>
              </a:r>
              <a:r>
                <a:rPr lang="en-US" sz="5400" dirty="0">
                  <a:solidFill>
                    <a:srgbClr val="ED5565"/>
                  </a:solidFill>
                  <a:latin typeface="iCiel Cadena" panose="02000503000000020004" pitchFamily="50" charset="0"/>
                </a:rPr>
                <a:t>THÀNH CÔNG</a:t>
              </a:r>
              <a:r>
                <a:rPr kumimoji="0" lang="en-US" sz="5400" b="0" i="0" u="none" strike="noStrike" kern="1200" cap="none" spc="0" normalizeH="0" baseline="0" noProof="0" dirty="0">
                  <a:ln>
                    <a:noFill/>
                  </a:ln>
                  <a:solidFill>
                    <a:srgbClr val="ED5565"/>
                  </a:solidFill>
                  <a:effectLst/>
                  <a:uLnTx/>
                  <a:uFillTx/>
                  <a:latin typeface="iCiel Cadena" panose="02000503000000020004" pitchFamily="50" charset="0"/>
                  <a:ea typeface="+mn-ea"/>
                  <a:cs typeface="+mn-cs"/>
                </a:rPr>
                <a:t>!</a:t>
              </a:r>
            </a:p>
          </p:txBody>
        </p:sp>
      </p:grpSp>
    </p:spTree>
    <p:extLst>
      <p:ext uri="{BB962C8B-B14F-4D97-AF65-F5344CB8AC3E}">
        <p14:creationId xmlns:p14="http://schemas.microsoft.com/office/powerpoint/2010/main" val="272189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BA2DE3-F58A-C54C-8EDC-6A88C49F97E0}"/>
              </a:ext>
            </a:extLst>
          </p:cNvPr>
          <p:cNvSpPr/>
          <p:nvPr/>
        </p:nvSpPr>
        <p:spPr>
          <a:xfrm>
            <a:off x="0" y="0"/>
            <a:ext cx="12192000"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tabLst>
                <a:tab pos="34036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(BT1,BT2).</a:t>
            </a:r>
            <a:endParaRPr lang="en-VN" sz="2400" dirty="0">
              <a:latin typeface=".VnTime"/>
              <a:ea typeface="Times New Roman" panose="02020603050405020304" pitchFamily="18" charset="0"/>
              <a:cs typeface="Times New Roman" panose="02020603050405020304" pitchFamily="18" charset="0"/>
            </a:endParaRPr>
          </a:p>
          <a:p>
            <a:pPr algn="just">
              <a:tabLst>
                <a:tab pos="34036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BT3;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(BT4).</a:t>
            </a:r>
            <a:endParaRPr lang="en-VN" sz="2400" dirty="0">
              <a:latin typeface=".VnTime"/>
              <a:ea typeface="Times New Roman" panose="02020603050405020304" pitchFamily="18" charset="0"/>
              <a:cs typeface="Times New Roman" panose="02020603050405020304" pitchFamily="18" charset="0"/>
            </a:endParaRPr>
          </a:p>
          <a:p>
            <a:pPr algn="just">
              <a:tabLst>
                <a:tab pos="34036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 HS HTT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ở</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BT4.</a:t>
            </a:r>
            <a:endParaRPr lang="en-VN" sz="2400" dirty="0">
              <a:latin typeface=".VnTime"/>
              <a:ea typeface="Times New Roman" panose="02020603050405020304" pitchFamily="18" charset="0"/>
              <a:cs typeface="Times New Roman" panose="02020603050405020304" pitchFamily="18" charset="0"/>
            </a:endParaRPr>
          </a:p>
          <a:p>
            <a:pPr algn="just">
              <a:tabLst>
                <a:tab pos="34036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VnTime"/>
              <a:ea typeface="Times New Roman" panose="02020603050405020304" pitchFamily="18" charset="0"/>
              <a:cs typeface="Times New Roman" panose="02020603050405020304" pitchFamily="18" charset="0"/>
            </a:endParaRPr>
          </a:p>
          <a:p>
            <a:pPr indent="457200" algn="just"/>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spc="-50" dirty="0">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dirty="0">
              <a:latin typeface=".VnTime"/>
              <a:ea typeface="Times New Roman" panose="02020603050405020304" pitchFamily="18" charset="0"/>
              <a:cs typeface="Times New Roman" panose="02020603050405020304" pitchFamily="18" charset="0"/>
            </a:endParaRPr>
          </a:p>
          <a:p>
            <a:pPr marL="114300" indent="342900"/>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GDBVMT:  BT 3 có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liệu</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vẻ</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thiên</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có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giáo</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dục</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bảo</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vệ</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môi</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2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nl-NL" sz="2400" spc="-2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VnTime"/>
              <a:ea typeface="Times New Roman" panose="02020603050405020304" pitchFamily="18" charset="0"/>
              <a:cs typeface="Times New Roman" panose="02020603050405020304" pitchFamily="18" charset="0"/>
            </a:endParaRPr>
          </a:p>
          <a:p>
            <a:pPr indent="457200"/>
            <a:r>
              <a:rPr lang="nl-NL"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VN" sz="2400" dirty="0">
              <a:latin typeface=".VnTime"/>
              <a:ea typeface="Times New Roman" panose="02020603050405020304" pitchFamily="18" charset="0"/>
              <a:cs typeface="Times New Roman" panose="02020603050405020304" pitchFamily="18" charset="0"/>
            </a:endParaRPr>
          </a:p>
          <a:p>
            <a:pPr indent="457200" algn="just"/>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chủ</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vấn</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sáng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VnTime"/>
              <a:ea typeface="Times New Roman" panose="02020603050405020304" pitchFamily="18" charset="0"/>
              <a:cs typeface="Times New Roman" panose="02020603050405020304" pitchFamily="18" charset="0"/>
            </a:endParaRPr>
          </a:p>
          <a:p>
            <a:pPr indent="457200" algn="just"/>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ngôn</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năng</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thẩm</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mĩ</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VnTime"/>
              <a:ea typeface="Times New Roman" panose="02020603050405020304" pitchFamily="18" charset="0"/>
              <a:cs typeface="Times New Roman" panose="02020603050405020304" pitchFamily="18" charset="0"/>
            </a:endParaRPr>
          </a:p>
          <a:p>
            <a:pPr indent="457200" algn="just"/>
            <a:r>
              <a:rPr lang="nl-NL"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err="1">
                <a:latin typeface="Times New Roman" panose="02020603050405020304" pitchFamily="18" charset="0"/>
                <a:ea typeface="Times New Roman" panose="02020603050405020304" pitchFamily="18" charset="0"/>
                <a:cs typeface="Times New Roman" panose="02020603050405020304" pitchFamily="18" charset="0"/>
              </a:rPr>
              <a:t>Phẩm</a:t>
            </a:r>
            <a:r>
              <a:rPr lang="nl-NL"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nl-NL"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Có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ý</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err="1">
                <a:latin typeface="Times New Roman" panose="02020603050405020304" pitchFamily="18" charset="0"/>
                <a:ea typeface="Times New Roman" panose="02020603050405020304" pitchFamily="18" charset="0"/>
                <a:cs typeface="Times New Roman" panose="02020603050405020304" pitchFamily="18" charset="0"/>
              </a:rPr>
              <a:t>s</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ử</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hệ</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viết</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 </a:t>
            </a:r>
            <a:r>
              <a:rPr lang="nl-NL" sz="2400" spc="-5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nl-NL" sz="2400" spc="-50" dirty="0">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949474"/>
      </p:ext>
    </p:extLst>
  </p:cSld>
  <p:clrMapOvr>
    <a:masterClrMapping/>
  </p:clrMapOvr>
  <p:transition spd="slow" advTm="3000">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 Box 3">
            <a:extLst>
              <a:ext uri="{FF2B5EF4-FFF2-40B4-BE49-F238E27FC236}">
                <a16:creationId xmlns:a16="http://schemas.microsoft.com/office/drawing/2014/main" id="{5ED2E725-36FE-46B1-B998-D919CE92E895}"/>
              </a:ext>
            </a:extLst>
          </p:cNvPr>
          <p:cNvSpPr txBox="1">
            <a:spLocks noChangeArrowheads="1"/>
          </p:cNvSpPr>
          <p:nvPr/>
        </p:nvSpPr>
        <p:spPr bwMode="auto">
          <a:xfrm>
            <a:off x="924224" y="366117"/>
            <a:ext cx="180082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FF0000"/>
                </a:solidFill>
              </a:rPr>
              <a:t>Bài 1</a:t>
            </a:r>
          </a:p>
        </p:txBody>
      </p:sp>
      <p:sp>
        <p:nvSpPr>
          <p:cNvPr id="63492" name="Text Box 4">
            <a:extLst>
              <a:ext uri="{FF2B5EF4-FFF2-40B4-BE49-F238E27FC236}">
                <a16:creationId xmlns:a16="http://schemas.microsoft.com/office/drawing/2014/main" id="{E9E3F27A-9E95-4962-9522-F0D678E8BF6E}"/>
              </a:ext>
            </a:extLst>
          </p:cNvPr>
          <p:cNvSpPr txBox="1">
            <a:spLocks noChangeArrowheads="1"/>
          </p:cNvSpPr>
          <p:nvPr/>
        </p:nvSpPr>
        <p:spPr bwMode="auto">
          <a:xfrm>
            <a:off x="226219" y="940594"/>
            <a:ext cx="11702356" cy="91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dirty="0">
                <a:solidFill>
                  <a:srgbClr val="000000"/>
                </a:solidFill>
              </a:rPr>
              <a:t>    </a:t>
            </a:r>
            <a:r>
              <a:rPr lang="en-US" altLang="en-US" sz="2625" b="1" dirty="0" err="1">
                <a:solidFill>
                  <a:srgbClr val="000000"/>
                </a:solidFill>
              </a:rPr>
              <a:t>Tìm</a:t>
            </a:r>
            <a:r>
              <a:rPr lang="en-US" altLang="en-US" sz="2625" b="1" dirty="0">
                <a:solidFill>
                  <a:srgbClr val="000000"/>
                </a:solidFill>
              </a:rPr>
              <a:t> </a:t>
            </a:r>
            <a:r>
              <a:rPr lang="en-US" altLang="en-US" sz="2625" b="1" dirty="0" err="1">
                <a:solidFill>
                  <a:srgbClr val="000000"/>
                </a:solidFill>
              </a:rPr>
              <a:t>quan</a:t>
            </a:r>
            <a:r>
              <a:rPr lang="en-US" altLang="en-US" sz="2625" b="1" dirty="0">
                <a:solidFill>
                  <a:srgbClr val="000000"/>
                </a:solidFill>
              </a:rPr>
              <a:t> </a:t>
            </a:r>
            <a:r>
              <a:rPr lang="en-US" altLang="en-US" sz="2625" b="1" dirty="0" err="1">
                <a:solidFill>
                  <a:srgbClr val="000000"/>
                </a:solidFill>
              </a:rPr>
              <a:t>hệ</a:t>
            </a:r>
            <a:r>
              <a:rPr lang="en-US" altLang="en-US" sz="2625" b="1" dirty="0">
                <a:solidFill>
                  <a:srgbClr val="000000"/>
                </a:solidFill>
              </a:rPr>
              <a:t> </a:t>
            </a:r>
            <a:r>
              <a:rPr lang="en-US" altLang="en-US" sz="2625" b="1" dirty="0" err="1">
                <a:solidFill>
                  <a:srgbClr val="000000"/>
                </a:solidFill>
              </a:rPr>
              <a:t>từ</a:t>
            </a:r>
            <a:r>
              <a:rPr lang="en-US" altLang="en-US" sz="2625" b="1" dirty="0">
                <a:solidFill>
                  <a:srgbClr val="000000"/>
                </a:solidFill>
              </a:rPr>
              <a:t> </a:t>
            </a:r>
            <a:r>
              <a:rPr lang="en-US" altLang="en-US" sz="2625" b="1" dirty="0" err="1">
                <a:solidFill>
                  <a:srgbClr val="000000"/>
                </a:solidFill>
              </a:rPr>
              <a:t>trong</a:t>
            </a:r>
            <a:r>
              <a:rPr lang="en-US" altLang="en-US" sz="2625" b="1" dirty="0">
                <a:solidFill>
                  <a:srgbClr val="000000"/>
                </a:solidFill>
              </a:rPr>
              <a:t> </a:t>
            </a:r>
            <a:r>
              <a:rPr lang="en-US" altLang="en-US" sz="2625" b="1" dirty="0" err="1">
                <a:solidFill>
                  <a:srgbClr val="000000"/>
                </a:solidFill>
              </a:rPr>
              <a:t>đoạn</a:t>
            </a:r>
            <a:r>
              <a:rPr lang="en-US" altLang="en-US" sz="2625" b="1" dirty="0">
                <a:solidFill>
                  <a:srgbClr val="000000"/>
                </a:solidFill>
              </a:rPr>
              <a:t> </a:t>
            </a:r>
            <a:r>
              <a:rPr lang="en-US" altLang="en-US" sz="2625" b="1" dirty="0" err="1">
                <a:solidFill>
                  <a:srgbClr val="000000"/>
                </a:solidFill>
              </a:rPr>
              <a:t>trích</a:t>
            </a:r>
            <a:r>
              <a:rPr lang="en-US" altLang="en-US" sz="2625" b="1" dirty="0">
                <a:solidFill>
                  <a:srgbClr val="000000"/>
                </a:solidFill>
              </a:rPr>
              <a:t> </a:t>
            </a:r>
            <a:r>
              <a:rPr lang="en-US" altLang="en-US" sz="2625" b="1" dirty="0" err="1">
                <a:solidFill>
                  <a:srgbClr val="000000"/>
                </a:solidFill>
              </a:rPr>
              <a:t>dưới</a:t>
            </a:r>
            <a:r>
              <a:rPr lang="en-US" altLang="en-US" sz="2625" b="1" dirty="0">
                <a:solidFill>
                  <a:srgbClr val="000000"/>
                </a:solidFill>
              </a:rPr>
              <a:t> </a:t>
            </a:r>
            <a:r>
              <a:rPr lang="en-US" altLang="en-US" sz="2625" b="1" dirty="0" err="1">
                <a:solidFill>
                  <a:srgbClr val="000000"/>
                </a:solidFill>
              </a:rPr>
              <a:t>đây</a:t>
            </a:r>
            <a:r>
              <a:rPr lang="en-US" altLang="en-US" sz="2625" b="1" dirty="0">
                <a:solidFill>
                  <a:srgbClr val="000000"/>
                </a:solidFill>
              </a:rPr>
              <a:t> </a:t>
            </a:r>
            <a:r>
              <a:rPr lang="en-US" altLang="en-US" sz="2625" b="1" dirty="0" err="1">
                <a:solidFill>
                  <a:srgbClr val="000000"/>
                </a:solidFill>
              </a:rPr>
              <a:t>và</a:t>
            </a:r>
            <a:r>
              <a:rPr lang="en-US" altLang="en-US" sz="2625" b="1" dirty="0">
                <a:solidFill>
                  <a:srgbClr val="000000"/>
                </a:solidFill>
              </a:rPr>
              <a:t> </a:t>
            </a:r>
            <a:r>
              <a:rPr lang="en-US" altLang="en-US" sz="2625" b="1" dirty="0" err="1">
                <a:solidFill>
                  <a:srgbClr val="000000"/>
                </a:solidFill>
              </a:rPr>
              <a:t>cho</a:t>
            </a:r>
            <a:r>
              <a:rPr lang="en-US" altLang="en-US" sz="2625" b="1" dirty="0">
                <a:solidFill>
                  <a:srgbClr val="000000"/>
                </a:solidFill>
              </a:rPr>
              <a:t> </a:t>
            </a:r>
            <a:r>
              <a:rPr lang="en-US" altLang="en-US" sz="2625" b="1" dirty="0" err="1">
                <a:solidFill>
                  <a:srgbClr val="000000"/>
                </a:solidFill>
              </a:rPr>
              <a:t>biết</a:t>
            </a:r>
            <a:r>
              <a:rPr lang="en-US" altLang="en-US" sz="2625" b="1" dirty="0">
                <a:solidFill>
                  <a:srgbClr val="000000"/>
                </a:solidFill>
              </a:rPr>
              <a:t> </a:t>
            </a:r>
            <a:r>
              <a:rPr lang="en-US" altLang="en-US" sz="2625" b="1" dirty="0" err="1">
                <a:solidFill>
                  <a:srgbClr val="000000"/>
                </a:solidFill>
              </a:rPr>
              <a:t>mỗi</a:t>
            </a:r>
            <a:r>
              <a:rPr lang="en-US" altLang="en-US" sz="2625" b="1" dirty="0">
                <a:solidFill>
                  <a:srgbClr val="000000"/>
                </a:solidFill>
              </a:rPr>
              <a:t> </a:t>
            </a:r>
            <a:r>
              <a:rPr lang="en-US" altLang="en-US" sz="2625" b="1" dirty="0" err="1">
                <a:solidFill>
                  <a:srgbClr val="000000"/>
                </a:solidFill>
              </a:rPr>
              <a:t>quan</a:t>
            </a:r>
            <a:r>
              <a:rPr lang="en-US" altLang="en-US" sz="2625" b="1" dirty="0">
                <a:solidFill>
                  <a:srgbClr val="000000"/>
                </a:solidFill>
              </a:rPr>
              <a:t> </a:t>
            </a:r>
            <a:r>
              <a:rPr lang="en-US" altLang="en-US" sz="2625" b="1" dirty="0" err="1">
                <a:solidFill>
                  <a:srgbClr val="000000"/>
                </a:solidFill>
              </a:rPr>
              <a:t>hệ</a:t>
            </a:r>
            <a:r>
              <a:rPr lang="en-US" altLang="en-US" sz="2625" b="1" dirty="0">
                <a:solidFill>
                  <a:srgbClr val="000000"/>
                </a:solidFill>
              </a:rPr>
              <a:t> </a:t>
            </a:r>
            <a:r>
              <a:rPr lang="en-US" altLang="en-US" sz="2625" b="1" dirty="0" err="1">
                <a:solidFill>
                  <a:srgbClr val="000000"/>
                </a:solidFill>
              </a:rPr>
              <a:t>từ</a:t>
            </a:r>
            <a:r>
              <a:rPr lang="en-US" altLang="en-US" sz="2625" b="1" dirty="0">
                <a:solidFill>
                  <a:srgbClr val="000000"/>
                </a:solidFill>
              </a:rPr>
              <a:t> </a:t>
            </a:r>
            <a:r>
              <a:rPr lang="en-US" altLang="en-US" sz="2625" b="1" dirty="0" err="1">
                <a:solidFill>
                  <a:srgbClr val="000000"/>
                </a:solidFill>
              </a:rPr>
              <a:t>nối</a:t>
            </a:r>
            <a:r>
              <a:rPr lang="en-US" altLang="en-US" sz="2625" b="1" dirty="0">
                <a:solidFill>
                  <a:srgbClr val="000000"/>
                </a:solidFill>
              </a:rPr>
              <a:t> </a:t>
            </a:r>
            <a:r>
              <a:rPr lang="en-US" altLang="en-US" sz="2625" b="1" dirty="0" err="1">
                <a:solidFill>
                  <a:srgbClr val="000000"/>
                </a:solidFill>
              </a:rPr>
              <a:t>những</a:t>
            </a:r>
            <a:r>
              <a:rPr lang="en-US" altLang="en-US" sz="2625" b="1" dirty="0">
                <a:solidFill>
                  <a:srgbClr val="000000"/>
                </a:solidFill>
              </a:rPr>
              <a:t> </a:t>
            </a:r>
            <a:r>
              <a:rPr lang="en-US" altLang="en-US" sz="2625" b="1" dirty="0" err="1">
                <a:solidFill>
                  <a:srgbClr val="000000"/>
                </a:solidFill>
              </a:rPr>
              <a:t>từ</a:t>
            </a:r>
            <a:r>
              <a:rPr lang="en-US" altLang="en-US" sz="2625" b="1" dirty="0">
                <a:solidFill>
                  <a:srgbClr val="000000"/>
                </a:solidFill>
              </a:rPr>
              <a:t> </a:t>
            </a:r>
            <a:r>
              <a:rPr lang="en-US" altLang="en-US" sz="2625" b="1" dirty="0" err="1">
                <a:solidFill>
                  <a:srgbClr val="000000"/>
                </a:solidFill>
              </a:rPr>
              <a:t>ngữ</a:t>
            </a:r>
            <a:r>
              <a:rPr lang="en-US" altLang="en-US" sz="2625" b="1" dirty="0">
                <a:solidFill>
                  <a:srgbClr val="000000"/>
                </a:solidFill>
              </a:rPr>
              <a:t> </a:t>
            </a:r>
            <a:r>
              <a:rPr lang="en-US" altLang="en-US" sz="2625" b="1" dirty="0" err="1">
                <a:solidFill>
                  <a:srgbClr val="000000"/>
                </a:solidFill>
              </a:rPr>
              <a:t>nào</a:t>
            </a:r>
            <a:r>
              <a:rPr lang="en-US" altLang="en-US" sz="2625" b="1" dirty="0">
                <a:solidFill>
                  <a:srgbClr val="000000"/>
                </a:solidFill>
              </a:rPr>
              <a:t> </a:t>
            </a:r>
            <a:r>
              <a:rPr lang="en-US" altLang="en-US" sz="2625" b="1" dirty="0" err="1">
                <a:solidFill>
                  <a:srgbClr val="000000"/>
                </a:solidFill>
              </a:rPr>
              <a:t>trong</a:t>
            </a:r>
            <a:r>
              <a:rPr lang="en-US" altLang="en-US" sz="2625" b="1" dirty="0">
                <a:solidFill>
                  <a:srgbClr val="000000"/>
                </a:solidFill>
              </a:rPr>
              <a:t> </a:t>
            </a:r>
            <a:r>
              <a:rPr lang="en-US" altLang="en-US" sz="2625" b="1" dirty="0" err="1">
                <a:solidFill>
                  <a:srgbClr val="000000"/>
                </a:solidFill>
              </a:rPr>
              <a:t>câu</a:t>
            </a:r>
            <a:r>
              <a:rPr lang="en-US" altLang="en-US" sz="2625" b="1" dirty="0">
                <a:solidFill>
                  <a:srgbClr val="000000"/>
                </a:solidFill>
              </a:rPr>
              <a:t> :</a:t>
            </a:r>
          </a:p>
        </p:txBody>
      </p:sp>
      <p:sp>
        <p:nvSpPr>
          <p:cNvPr id="63493" name="Text Box 5">
            <a:extLst>
              <a:ext uri="{FF2B5EF4-FFF2-40B4-BE49-F238E27FC236}">
                <a16:creationId xmlns:a16="http://schemas.microsoft.com/office/drawing/2014/main" id="{4AFDC0D9-0793-4A4F-BB3C-D0E42D1208AF}"/>
              </a:ext>
            </a:extLst>
          </p:cNvPr>
          <p:cNvSpPr txBox="1">
            <a:spLocks noChangeArrowheads="1"/>
          </p:cNvSpPr>
          <p:nvPr/>
        </p:nvSpPr>
        <p:spPr bwMode="auto">
          <a:xfrm>
            <a:off x="607219" y="1857375"/>
            <a:ext cx="11101090" cy="132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dirty="0">
                <a:solidFill>
                  <a:srgbClr val="0000FF"/>
                </a:solidFill>
              </a:rPr>
              <a:t>       A </a:t>
            </a:r>
            <a:r>
              <a:rPr lang="en-US" altLang="en-US" sz="2625" b="1" dirty="0" err="1">
                <a:solidFill>
                  <a:srgbClr val="0000FF"/>
                </a:solidFill>
              </a:rPr>
              <a:t>Cháng</a:t>
            </a:r>
            <a:r>
              <a:rPr lang="en-US" altLang="en-US" sz="2625" b="1" dirty="0">
                <a:solidFill>
                  <a:srgbClr val="0000FF"/>
                </a:solidFill>
              </a:rPr>
              <a:t> </a:t>
            </a:r>
            <a:r>
              <a:rPr lang="en-US" altLang="en-US" sz="2625" b="1" dirty="0" err="1">
                <a:solidFill>
                  <a:srgbClr val="0000FF"/>
                </a:solidFill>
              </a:rPr>
              <a:t>đeo</a:t>
            </a:r>
            <a:r>
              <a:rPr lang="en-US" altLang="en-US" sz="2625" b="1" dirty="0">
                <a:solidFill>
                  <a:srgbClr val="0000FF"/>
                </a:solidFill>
              </a:rPr>
              <a:t> </a:t>
            </a:r>
            <a:r>
              <a:rPr lang="en-US" altLang="en-US" sz="2625" b="1" dirty="0" err="1">
                <a:solidFill>
                  <a:srgbClr val="0000FF"/>
                </a:solidFill>
              </a:rPr>
              <a:t>cày</a:t>
            </a:r>
            <a:r>
              <a:rPr lang="en-US" altLang="en-US" sz="2625" b="1" dirty="0">
                <a:solidFill>
                  <a:srgbClr val="0000FF"/>
                </a:solidFill>
              </a:rPr>
              <a:t>. </a:t>
            </a:r>
            <a:r>
              <a:rPr lang="en-US" altLang="en-US" sz="2625" b="1" dirty="0" err="1">
                <a:solidFill>
                  <a:srgbClr val="0000FF"/>
                </a:solidFill>
              </a:rPr>
              <a:t>Cái</a:t>
            </a:r>
            <a:r>
              <a:rPr lang="en-US" altLang="en-US" sz="2625" b="1" dirty="0">
                <a:solidFill>
                  <a:srgbClr val="0000FF"/>
                </a:solidFill>
              </a:rPr>
              <a:t> </a:t>
            </a:r>
            <a:r>
              <a:rPr lang="en-US" altLang="en-US" sz="2625" b="1" dirty="0" err="1">
                <a:solidFill>
                  <a:srgbClr val="0000FF"/>
                </a:solidFill>
              </a:rPr>
              <a:t>cày</a:t>
            </a:r>
            <a:r>
              <a:rPr lang="en-US" altLang="en-US" sz="2625" b="1" dirty="0">
                <a:solidFill>
                  <a:srgbClr val="0000FF"/>
                </a:solidFill>
              </a:rPr>
              <a:t> </a:t>
            </a:r>
            <a:r>
              <a:rPr lang="en-US" altLang="en-US" sz="2625" b="1" dirty="0" err="1">
                <a:solidFill>
                  <a:srgbClr val="0000FF"/>
                </a:solidFill>
              </a:rPr>
              <a:t>của</a:t>
            </a:r>
            <a:r>
              <a:rPr lang="en-US" altLang="en-US" sz="2625" b="1" dirty="0">
                <a:solidFill>
                  <a:srgbClr val="0000FF"/>
                </a:solidFill>
              </a:rPr>
              <a:t> </a:t>
            </a:r>
            <a:r>
              <a:rPr lang="en-US" altLang="en-US" sz="2625" b="1" dirty="0" err="1">
                <a:solidFill>
                  <a:srgbClr val="0000FF"/>
                </a:solidFill>
              </a:rPr>
              <a:t>người</a:t>
            </a:r>
            <a:r>
              <a:rPr lang="en-US" altLang="en-US" sz="2625" b="1" dirty="0">
                <a:solidFill>
                  <a:srgbClr val="0000FF"/>
                </a:solidFill>
              </a:rPr>
              <a:t> </a:t>
            </a:r>
            <a:r>
              <a:rPr lang="en-US" altLang="en-US" sz="2625" b="1" dirty="0" err="1">
                <a:solidFill>
                  <a:srgbClr val="0000FF"/>
                </a:solidFill>
              </a:rPr>
              <a:t>Hmông</a:t>
            </a:r>
            <a:r>
              <a:rPr lang="en-US" altLang="en-US" sz="2625" b="1" dirty="0">
                <a:solidFill>
                  <a:srgbClr val="0000FF"/>
                </a:solidFill>
              </a:rPr>
              <a:t> to </a:t>
            </a:r>
            <a:r>
              <a:rPr lang="en-US" altLang="en-US" sz="2625" b="1" dirty="0" err="1">
                <a:solidFill>
                  <a:srgbClr val="0000FF"/>
                </a:solidFill>
              </a:rPr>
              <a:t>nặng</a:t>
            </a:r>
            <a:r>
              <a:rPr lang="en-US" altLang="en-US" sz="2625" b="1" dirty="0">
                <a:solidFill>
                  <a:srgbClr val="0000FF"/>
                </a:solidFill>
              </a:rPr>
              <a:t>, </a:t>
            </a:r>
            <a:r>
              <a:rPr lang="en-US" altLang="en-US" sz="2625" b="1" dirty="0" err="1">
                <a:solidFill>
                  <a:srgbClr val="0000FF"/>
                </a:solidFill>
              </a:rPr>
              <a:t>bắp</a:t>
            </a:r>
            <a:r>
              <a:rPr lang="en-US" altLang="en-US" sz="2625" b="1" dirty="0">
                <a:solidFill>
                  <a:srgbClr val="0000FF"/>
                </a:solidFill>
              </a:rPr>
              <a:t> </a:t>
            </a:r>
            <a:r>
              <a:rPr lang="en-US" altLang="en-US" sz="2625" b="1" dirty="0" err="1">
                <a:solidFill>
                  <a:srgbClr val="0000FF"/>
                </a:solidFill>
              </a:rPr>
              <a:t>cày</a:t>
            </a:r>
            <a:r>
              <a:rPr lang="en-US" altLang="en-US" sz="2625" b="1" dirty="0">
                <a:solidFill>
                  <a:srgbClr val="0000FF"/>
                </a:solidFill>
              </a:rPr>
              <a:t> </a:t>
            </a:r>
            <a:r>
              <a:rPr lang="en-US" altLang="en-US" sz="2625" b="1" dirty="0" err="1">
                <a:solidFill>
                  <a:srgbClr val="0000FF"/>
                </a:solidFill>
              </a:rPr>
              <a:t>bằng</a:t>
            </a:r>
            <a:r>
              <a:rPr lang="en-US" altLang="en-US" sz="2625" b="1" dirty="0">
                <a:solidFill>
                  <a:srgbClr val="0000FF"/>
                </a:solidFill>
              </a:rPr>
              <a:t> </a:t>
            </a:r>
            <a:r>
              <a:rPr lang="en-US" altLang="en-US" sz="2625" b="1" dirty="0" err="1">
                <a:solidFill>
                  <a:srgbClr val="0000FF"/>
                </a:solidFill>
              </a:rPr>
              <a:t>gỗ</a:t>
            </a:r>
            <a:r>
              <a:rPr lang="en-US" altLang="en-US" sz="2625" b="1" dirty="0">
                <a:solidFill>
                  <a:srgbClr val="0000FF"/>
                </a:solidFill>
              </a:rPr>
              <a:t> </a:t>
            </a:r>
            <a:r>
              <a:rPr lang="en-US" altLang="en-US" sz="2625" b="1" dirty="0" err="1">
                <a:solidFill>
                  <a:srgbClr val="0000FF"/>
                </a:solidFill>
              </a:rPr>
              <a:t>tốt</a:t>
            </a:r>
            <a:r>
              <a:rPr lang="en-US" altLang="en-US" sz="2625" b="1" dirty="0">
                <a:solidFill>
                  <a:srgbClr val="0000FF"/>
                </a:solidFill>
              </a:rPr>
              <a:t> </a:t>
            </a:r>
            <a:r>
              <a:rPr lang="en-US" altLang="en-US" sz="2625" b="1" dirty="0" err="1">
                <a:solidFill>
                  <a:srgbClr val="0000FF"/>
                </a:solidFill>
              </a:rPr>
              <a:t>màu</a:t>
            </a:r>
            <a:r>
              <a:rPr lang="en-US" altLang="en-US" sz="2625" b="1" dirty="0">
                <a:solidFill>
                  <a:srgbClr val="0000FF"/>
                </a:solidFill>
              </a:rPr>
              <a:t> </a:t>
            </a:r>
            <a:r>
              <a:rPr lang="en-US" altLang="en-US" sz="2625" b="1" dirty="0" err="1">
                <a:solidFill>
                  <a:srgbClr val="0000FF"/>
                </a:solidFill>
              </a:rPr>
              <a:t>đen</a:t>
            </a:r>
            <a:r>
              <a:rPr lang="en-US" altLang="en-US" sz="2625" b="1" dirty="0">
                <a:solidFill>
                  <a:srgbClr val="0000FF"/>
                </a:solidFill>
              </a:rPr>
              <a:t>, </a:t>
            </a:r>
            <a:r>
              <a:rPr lang="en-US" altLang="en-US" sz="2625" b="1" dirty="0" err="1">
                <a:solidFill>
                  <a:srgbClr val="0000FF"/>
                </a:solidFill>
              </a:rPr>
              <a:t>vòng</a:t>
            </a:r>
            <a:r>
              <a:rPr lang="en-US" altLang="en-US" sz="2625" b="1" dirty="0">
                <a:solidFill>
                  <a:srgbClr val="0000FF"/>
                </a:solidFill>
              </a:rPr>
              <a:t> </a:t>
            </a:r>
            <a:r>
              <a:rPr lang="en-US" altLang="en-US" sz="2625" b="1" dirty="0" err="1">
                <a:solidFill>
                  <a:srgbClr val="0000FF"/>
                </a:solidFill>
              </a:rPr>
              <a:t>như</a:t>
            </a:r>
            <a:r>
              <a:rPr lang="en-US" altLang="en-US" sz="2625" b="1" dirty="0">
                <a:solidFill>
                  <a:srgbClr val="0000FF"/>
                </a:solidFill>
              </a:rPr>
              <a:t> </a:t>
            </a:r>
            <a:r>
              <a:rPr lang="en-US" altLang="en-US" sz="2625" b="1" dirty="0" err="1">
                <a:solidFill>
                  <a:srgbClr val="0000FF"/>
                </a:solidFill>
              </a:rPr>
              <a:t>hình</a:t>
            </a:r>
            <a:r>
              <a:rPr lang="en-US" altLang="en-US" sz="2625" b="1" dirty="0">
                <a:solidFill>
                  <a:srgbClr val="0000FF"/>
                </a:solidFill>
              </a:rPr>
              <a:t> </a:t>
            </a:r>
            <a:r>
              <a:rPr lang="en-US" altLang="en-US" sz="2625" b="1" dirty="0" err="1">
                <a:solidFill>
                  <a:srgbClr val="0000FF"/>
                </a:solidFill>
              </a:rPr>
              <a:t>cái</a:t>
            </a:r>
            <a:r>
              <a:rPr lang="en-US" altLang="en-US" sz="2625" b="1" dirty="0">
                <a:solidFill>
                  <a:srgbClr val="0000FF"/>
                </a:solidFill>
              </a:rPr>
              <a:t> </a:t>
            </a:r>
            <a:r>
              <a:rPr lang="en-US" altLang="en-US" sz="2625" b="1" dirty="0" err="1">
                <a:solidFill>
                  <a:srgbClr val="0000FF"/>
                </a:solidFill>
              </a:rPr>
              <a:t>cung</a:t>
            </a:r>
            <a:r>
              <a:rPr lang="en-US" altLang="en-US" sz="2625" b="1" dirty="0">
                <a:solidFill>
                  <a:srgbClr val="0000FF"/>
                </a:solidFill>
              </a:rPr>
              <a:t>, </a:t>
            </a:r>
            <a:r>
              <a:rPr lang="en-US" altLang="en-US" sz="2625" b="1" dirty="0" err="1">
                <a:solidFill>
                  <a:srgbClr val="0000FF"/>
                </a:solidFill>
              </a:rPr>
              <a:t>ôm</a:t>
            </a:r>
            <a:r>
              <a:rPr lang="en-US" altLang="en-US" sz="2625" b="1" dirty="0">
                <a:solidFill>
                  <a:srgbClr val="0000FF"/>
                </a:solidFill>
              </a:rPr>
              <a:t> </a:t>
            </a:r>
            <a:r>
              <a:rPr lang="en-US" altLang="en-US" sz="2625" b="1" dirty="0" err="1">
                <a:solidFill>
                  <a:srgbClr val="0000FF"/>
                </a:solidFill>
              </a:rPr>
              <a:t>lấy</a:t>
            </a:r>
            <a:r>
              <a:rPr lang="en-US" altLang="en-US" sz="2625" b="1" dirty="0">
                <a:solidFill>
                  <a:srgbClr val="0000FF"/>
                </a:solidFill>
              </a:rPr>
              <a:t> </a:t>
            </a:r>
            <a:r>
              <a:rPr lang="en-US" altLang="en-US" sz="2625" b="1" dirty="0" err="1">
                <a:solidFill>
                  <a:srgbClr val="0000FF"/>
                </a:solidFill>
              </a:rPr>
              <a:t>bộ</a:t>
            </a:r>
            <a:r>
              <a:rPr lang="en-US" altLang="en-US" sz="2625" b="1" dirty="0">
                <a:solidFill>
                  <a:srgbClr val="0000FF"/>
                </a:solidFill>
              </a:rPr>
              <a:t> </a:t>
            </a:r>
            <a:r>
              <a:rPr lang="en-US" altLang="en-US" sz="2625" b="1" dirty="0" err="1">
                <a:solidFill>
                  <a:srgbClr val="0000FF"/>
                </a:solidFill>
              </a:rPr>
              <a:t>ngực</a:t>
            </a:r>
            <a:r>
              <a:rPr lang="en-US" altLang="en-US" sz="2625" b="1" dirty="0">
                <a:solidFill>
                  <a:srgbClr val="0000FF"/>
                </a:solidFill>
              </a:rPr>
              <a:t> </a:t>
            </a:r>
            <a:r>
              <a:rPr lang="en-US" altLang="en-US" sz="2625" b="1" dirty="0" err="1">
                <a:solidFill>
                  <a:srgbClr val="0000FF"/>
                </a:solidFill>
              </a:rPr>
              <a:t>nở</a:t>
            </a:r>
            <a:r>
              <a:rPr lang="en-US" altLang="en-US" sz="2625" b="1" dirty="0">
                <a:solidFill>
                  <a:srgbClr val="0000FF"/>
                </a:solidFill>
              </a:rPr>
              <a:t>. </a:t>
            </a:r>
            <a:r>
              <a:rPr lang="en-US" altLang="en-US" sz="2625" b="1" dirty="0" err="1">
                <a:solidFill>
                  <a:srgbClr val="0000FF"/>
                </a:solidFill>
              </a:rPr>
              <a:t>Trông</a:t>
            </a:r>
            <a:r>
              <a:rPr lang="en-US" altLang="en-US" sz="2625" b="1" dirty="0">
                <a:solidFill>
                  <a:srgbClr val="0000FF"/>
                </a:solidFill>
              </a:rPr>
              <a:t> </a:t>
            </a:r>
            <a:r>
              <a:rPr lang="en-US" altLang="en-US" sz="2625" b="1" dirty="0" err="1">
                <a:solidFill>
                  <a:srgbClr val="0000FF"/>
                </a:solidFill>
              </a:rPr>
              <a:t>anh</a:t>
            </a:r>
            <a:r>
              <a:rPr lang="en-US" altLang="en-US" sz="2625" b="1" dirty="0">
                <a:solidFill>
                  <a:srgbClr val="0000FF"/>
                </a:solidFill>
              </a:rPr>
              <a:t> </a:t>
            </a:r>
            <a:r>
              <a:rPr lang="en-US" altLang="en-US" sz="2625" b="1" dirty="0" err="1">
                <a:solidFill>
                  <a:srgbClr val="0000FF"/>
                </a:solidFill>
              </a:rPr>
              <a:t>hùng</a:t>
            </a:r>
            <a:r>
              <a:rPr lang="en-US" altLang="en-US" sz="2625" b="1" dirty="0">
                <a:solidFill>
                  <a:srgbClr val="0000FF"/>
                </a:solidFill>
              </a:rPr>
              <a:t> </a:t>
            </a:r>
            <a:r>
              <a:rPr lang="en-US" altLang="en-US" sz="2625" b="1" dirty="0" err="1">
                <a:solidFill>
                  <a:srgbClr val="0000FF"/>
                </a:solidFill>
              </a:rPr>
              <a:t>dũng</a:t>
            </a:r>
            <a:r>
              <a:rPr lang="en-US" altLang="en-US" sz="2625" b="1" dirty="0">
                <a:solidFill>
                  <a:srgbClr val="0000FF"/>
                </a:solidFill>
              </a:rPr>
              <a:t> </a:t>
            </a:r>
            <a:r>
              <a:rPr lang="en-US" altLang="en-US" sz="2625" b="1" dirty="0" err="1">
                <a:solidFill>
                  <a:srgbClr val="0000FF"/>
                </a:solidFill>
              </a:rPr>
              <a:t>như</a:t>
            </a:r>
            <a:r>
              <a:rPr lang="en-US" altLang="en-US" sz="2625" b="1" dirty="0">
                <a:solidFill>
                  <a:srgbClr val="0000FF"/>
                </a:solidFill>
              </a:rPr>
              <a:t> </a:t>
            </a:r>
            <a:r>
              <a:rPr lang="en-US" altLang="en-US" sz="2625" b="1" dirty="0" err="1">
                <a:solidFill>
                  <a:srgbClr val="0000FF"/>
                </a:solidFill>
              </a:rPr>
              <a:t>một</a:t>
            </a:r>
            <a:r>
              <a:rPr lang="en-US" altLang="en-US" sz="2625" b="1" dirty="0">
                <a:solidFill>
                  <a:srgbClr val="0000FF"/>
                </a:solidFill>
              </a:rPr>
              <a:t> </a:t>
            </a:r>
            <a:r>
              <a:rPr lang="en-US" altLang="en-US" sz="2625" b="1" dirty="0" err="1">
                <a:solidFill>
                  <a:srgbClr val="0000FF"/>
                </a:solidFill>
              </a:rPr>
              <a:t>chàng</a:t>
            </a:r>
            <a:r>
              <a:rPr lang="en-US" altLang="en-US" sz="2625" b="1" dirty="0">
                <a:solidFill>
                  <a:srgbClr val="0000FF"/>
                </a:solidFill>
              </a:rPr>
              <a:t> </a:t>
            </a:r>
            <a:r>
              <a:rPr lang="en-US" altLang="en-US" sz="2625" b="1" dirty="0" err="1">
                <a:solidFill>
                  <a:srgbClr val="0000FF"/>
                </a:solidFill>
              </a:rPr>
              <a:t>hiệp</a:t>
            </a:r>
            <a:r>
              <a:rPr lang="en-US" altLang="en-US" sz="2625" b="1" dirty="0">
                <a:solidFill>
                  <a:srgbClr val="0000FF"/>
                </a:solidFill>
              </a:rPr>
              <a:t> </a:t>
            </a:r>
            <a:r>
              <a:rPr lang="en-US" altLang="en-US" sz="2625" b="1" dirty="0" err="1">
                <a:solidFill>
                  <a:srgbClr val="0000FF"/>
                </a:solidFill>
              </a:rPr>
              <a:t>sĩ</a:t>
            </a:r>
            <a:r>
              <a:rPr lang="en-US" altLang="en-US" sz="2625" b="1" dirty="0">
                <a:solidFill>
                  <a:srgbClr val="0000FF"/>
                </a:solidFill>
              </a:rPr>
              <a:t> </a:t>
            </a:r>
            <a:r>
              <a:rPr lang="en-US" altLang="en-US" sz="2625" b="1" dirty="0" err="1">
                <a:solidFill>
                  <a:srgbClr val="0000FF"/>
                </a:solidFill>
              </a:rPr>
              <a:t>cổ</a:t>
            </a:r>
            <a:r>
              <a:rPr lang="en-US" altLang="en-US" sz="2625" b="1" dirty="0">
                <a:solidFill>
                  <a:srgbClr val="0000FF"/>
                </a:solidFill>
              </a:rPr>
              <a:t> </a:t>
            </a:r>
            <a:r>
              <a:rPr lang="en-US" altLang="en-US" sz="2625" b="1" dirty="0" err="1">
                <a:solidFill>
                  <a:srgbClr val="0000FF"/>
                </a:solidFill>
              </a:rPr>
              <a:t>đeo</a:t>
            </a:r>
            <a:r>
              <a:rPr lang="en-US" altLang="en-US" sz="2625" b="1" dirty="0">
                <a:solidFill>
                  <a:srgbClr val="0000FF"/>
                </a:solidFill>
              </a:rPr>
              <a:t> </a:t>
            </a:r>
            <a:r>
              <a:rPr lang="en-US" altLang="en-US" sz="2625" b="1" dirty="0" err="1">
                <a:solidFill>
                  <a:srgbClr val="0000FF"/>
                </a:solidFill>
              </a:rPr>
              <a:t>cung</a:t>
            </a:r>
            <a:r>
              <a:rPr lang="en-US" altLang="en-US" sz="2625" b="1" dirty="0">
                <a:solidFill>
                  <a:srgbClr val="0000FF"/>
                </a:solidFill>
              </a:rPr>
              <a:t> ra </a:t>
            </a:r>
            <a:r>
              <a:rPr lang="en-US" altLang="en-US" sz="2625" b="1" dirty="0" err="1">
                <a:solidFill>
                  <a:srgbClr val="0000FF"/>
                </a:solidFill>
              </a:rPr>
              <a:t>trận</a:t>
            </a:r>
            <a:r>
              <a:rPr lang="en-US" altLang="en-US" sz="2625" b="1" dirty="0">
                <a:solidFill>
                  <a:srgbClr val="0000FF"/>
                </a:solidFill>
              </a:rPr>
              <a:t>.</a:t>
            </a:r>
          </a:p>
        </p:txBody>
      </p:sp>
      <p:sp>
        <p:nvSpPr>
          <p:cNvPr id="63494" name="Line 6">
            <a:extLst>
              <a:ext uri="{FF2B5EF4-FFF2-40B4-BE49-F238E27FC236}">
                <a16:creationId xmlns:a16="http://schemas.microsoft.com/office/drawing/2014/main" id="{D61998E3-8A71-4ECE-8123-5BAE6CE4E1AB}"/>
              </a:ext>
            </a:extLst>
          </p:cNvPr>
          <p:cNvSpPr>
            <a:spLocks noChangeShapeType="1"/>
          </p:cNvSpPr>
          <p:nvPr/>
        </p:nvSpPr>
        <p:spPr bwMode="auto">
          <a:xfrm>
            <a:off x="4976812" y="2278559"/>
            <a:ext cx="477739"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63495" name="Line 7">
            <a:extLst>
              <a:ext uri="{FF2B5EF4-FFF2-40B4-BE49-F238E27FC236}">
                <a16:creationId xmlns:a16="http://schemas.microsoft.com/office/drawing/2014/main" id="{47A9A40A-0365-4E2E-B5D0-542CB8A22644}"/>
              </a:ext>
            </a:extLst>
          </p:cNvPr>
          <p:cNvSpPr>
            <a:spLocks noChangeShapeType="1"/>
          </p:cNvSpPr>
          <p:nvPr/>
        </p:nvSpPr>
        <p:spPr bwMode="auto">
          <a:xfrm>
            <a:off x="10022086" y="2278559"/>
            <a:ext cx="72032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63496" name="Line 8">
            <a:extLst>
              <a:ext uri="{FF2B5EF4-FFF2-40B4-BE49-F238E27FC236}">
                <a16:creationId xmlns:a16="http://schemas.microsoft.com/office/drawing/2014/main" id="{F45E05FE-CC19-41EA-B9F3-500509810BB7}"/>
              </a:ext>
            </a:extLst>
          </p:cNvPr>
          <p:cNvSpPr>
            <a:spLocks noChangeShapeType="1"/>
          </p:cNvSpPr>
          <p:nvPr/>
        </p:nvSpPr>
        <p:spPr bwMode="auto">
          <a:xfrm>
            <a:off x="3417094" y="2681883"/>
            <a:ext cx="43904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63497" name="Line 9">
            <a:extLst>
              <a:ext uri="{FF2B5EF4-FFF2-40B4-BE49-F238E27FC236}">
                <a16:creationId xmlns:a16="http://schemas.microsoft.com/office/drawing/2014/main" id="{221A1C67-5364-4A2B-9A31-A9A29D48FAE2}"/>
              </a:ext>
            </a:extLst>
          </p:cNvPr>
          <p:cNvSpPr>
            <a:spLocks noChangeShapeType="1"/>
          </p:cNvSpPr>
          <p:nvPr/>
        </p:nvSpPr>
        <p:spPr bwMode="auto">
          <a:xfrm>
            <a:off x="1555254" y="3079254"/>
            <a:ext cx="51643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13" name="Text Box 5">
            <a:extLst>
              <a:ext uri="{FF2B5EF4-FFF2-40B4-BE49-F238E27FC236}">
                <a16:creationId xmlns:a16="http://schemas.microsoft.com/office/drawing/2014/main" id="{D7108077-6F16-45A3-9E19-844715088ED5}"/>
              </a:ext>
            </a:extLst>
          </p:cNvPr>
          <p:cNvSpPr txBox="1">
            <a:spLocks noChangeArrowheads="1"/>
          </p:cNvSpPr>
          <p:nvPr/>
        </p:nvSpPr>
        <p:spPr bwMode="auto">
          <a:xfrm>
            <a:off x="564060" y="3178969"/>
            <a:ext cx="380107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000000"/>
                </a:solidFill>
              </a:rPr>
              <a:t>- Tác dụng :</a:t>
            </a:r>
          </a:p>
        </p:txBody>
      </p:sp>
      <p:sp>
        <p:nvSpPr>
          <p:cNvPr id="15" name="Text Box 6">
            <a:extLst>
              <a:ext uri="{FF2B5EF4-FFF2-40B4-BE49-F238E27FC236}">
                <a16:creationId xmlns:a16="http://schemas.microsoft.com/office/drawing/2014/main" id="{3AE4688B-F56F-4B1D-B8BA-D1A8CC1DCAD8}"/>
              </a:ext>
            </a:extLst>
          </p:cNvPr>
          <p:cNvSpPr txBox="1">
            <a:spLocks noChangeArrowheads="1"/>
          </p:cNvSpPr>
          <p:nvPr/>
        </p:nvSpPr>
        <p:spPr bwMode="auto">
          <a:xfrm>
            <a:off x="634008" y="3713262"/>
            <a:ext cx="9642575"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i="1">
                <a:solidFill>
                  <a:srgbClr val="000000"/>
                </a:solidFill>
              </a:rPr>
              <a:t>+ </a:t>
            </a:r>
            <a:r>
              <a:rPr lang="en-US" altLang="en-US" sz="2625" b="1" i="1">
                <a:solidFill>
                  <a:srgbClr val="0000CC"/>
                </a:solidFill>
              </a:rPr>
              <a:t>của</a:t>
            </a:r>
            <a:r>
              <a:rPr lang="en-US" altLang="en-US" sz="2625" b="1">
                <a:solidFill>
                  <a:srgbClr val="000000"/>
                </a:solidFill>
              </a:rPr>
              <a:t> nối cái cày với người Hmông</a:t>
            </a:r>
          </a:p>
        </p:txBody>
      </p:sp>
      <p:sp>
        <p:nvSpPr>
          <p:cNvPr id="16" name="Text Box 7">
            <a:extLst>
              <a:ext uri="{FF2B5EF4-FFF2-40B4-BE49-F238E27FC236}">
                <a16:creationId xmlns:a16="http://schemas.microsoft.com/office/drawing/2014/main" id="{1BEA9F06-E24D-492A-9023-22CB5F9A23AA}"/>
              </a:ext>
            </a:extLst>
          </p:cNvPr>
          <p:cNvSpPr txBox="1">
            <a:spLocks noChangeArrowheads="1"/>
          </p:cNvSpPr>
          <p:nvPr/>
        </p:nvSpPr>
        <p:spPr bwMode="auto">
          <a:xfrm>
            <a:off x="681633" y="4329411"/>
            <a:ext cx="10001250"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000000"/>
                </a:solidFill>
              </a:rPr>
              <a:t>+ </a:t>
            </a:r>
            <a:r>
              <a:rPr lang="en-US" altLang="en-US" sz="2625" b="1" i="1">
                <a:solidFill>
                  <a:srgbClr val="0000CC"/>
                </a:solidFill>
              </a:rPr>
              <a:t>bằng</a:t>
            </a:r>
            <a:r>
              <a:rPr lang="en-US" altLang="en-US" sz="2625" b="1" i="1">
                <a:solidFill>
                  <a:srgbClr val="000000"/>
                </a:solidFill>
              </a:rPr>
              <a:t> </a:t>
            </a:r>
            <a:r>
              <a:rPr lang="en-US" altLang="en-US" sz="2625" b="1">
                <a:solidFill>
                  <a:srgbClr val="000000"/>
                </a:solidFill>
              </a:rPr>
              <a:t>nối bắp cày với gỗ tốt màu đen.</a:t>
            </a:r>
          </a:p>
        </p:txBody>
      </p:sp>
      <p:sp>
        <p:nvSpPr>
          <p:cNvPr id="17" name="Text Box 8">
            <a:extLst>
              <a:ext uri="{FF2B5EF4-FFF2-40B4-BE49-F238E27FC236}">
                <a16:creationId xmlns:a16="http://schemas.microsoft.com/office/drawing/2014/main" id="{51C47F3C-B543-423E-84D3-DBDFD806FD26}"/>
              </a:ext>
            </a:extLst>
          </p:cNvPr>
          <p:cNvSpPr txBox="1">
            <a:spLocks noChangeArrowheads="1"/>
          </p:cNvSpPr>
          <p:nvPr/>
        </p:nvSpPr>
        <p:spPr bwMode="auto">
          <a:xfrm>
            <a:off x="681633" y="4842867"/>
            <a:ext cx="10100965"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000000"/>
                </a:solidFill>
              </a:rPr>
              <a:t>+ </a:t>
            </a:r>
            <a:r>
              <a:rPr lang="en-US" altLang="en-US" sz="2625" b="1" i="1">
                <a:solidFill>
                  <a:srgbClr val="0000CC"/>
                </a:solidFill>
              </a:rPr>
              <a:t>như (1)</a:t>
            </a:r>
            <a:r>
              <a:rPr lang="en-US" altLang="en-US" sz="2625" b="1">
                <a:solidFill>
                  <a:srgbClr val="000000"/>
                </a:solidFill>
              </a:rPr>
              <a:t> nối vòng với hình cánh cung.</a:t>
            </a:r>
          </a:p>
        </p:txBody>
      </p:sp>
      <p:sp>
        <p:nvSpPr>
          <p:cNvPr id="18" name="Text Box 9">
            <a:extLst>
              <a:ext uri="{FF2B5EF4-FFF2-40B4-BE49-F238E27FC236}">
                <a16:creationId xmlns:a16="http://schemas.microsoft.com/office/drawing/2014/main" id="{E65D37C5-3F73-4D91-AADA-7B572BC46611}"/>
              </a:ext>
            </a:extLst>
          </p:cNvPr>
          <p:cNvSpPr txBox="1">
            <a:spLocks noChangeArrowheads="1"/>
          </p:cNvSpPr>
          <p:nvPr/>
        </p:nvSpPr>
        <p:spPr bwMode="auto">
          <a:xfrm>
            <a:off x="708422" y="5421809"/>
            <a:ext cx="11220153" cy="51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0" tIns="53880" rIns="107760" bIns="53880">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defTabSz="857250" eaLnBrk="0" fontAlgn="base" hangingPunct="0">
              <a:spcBef>
                <a:spcPct val="50000"/>
              </a:spcBef>
              <a:spcAft>
                <a:spcPct val="0"/>
              </a:spcAft>
            </a:pPr>
            <a:r>
              <a:rPr lang="en-US" altLang="en-US" sz="2625" b="1">
                <a:solidFill>
                  <a:srgbClr val="000000"/>
                </a:solidFill>
              </a:rPr>
              <a:t>+</a:t>
            </a:r>
            <a:r>
              <a:rPr lang="en-US" altLang="en-US" sz="2625" b="1">
                <a:solidFill>
                  <a:srgbClr val="0000FF"/>
                </a:solidFill>
              </a:rPr>
              <a:t> </a:t>
            </a:r>
            <a:r>
              <a:rPr lang="en-US" altLang="en-US" sz="2625" b="1" i="1">
                <a:solidFill>
                  <a:srgbClr val="0000FF"/>
                </a:solidFill>
              </a:rPr>
              <a:t>như (2)</a:t>
            </a:r>
            <a:r>
              <a:rPr lang="en-US" altLang="en-US" sz="2625" b="1">
                <a:solidFill>
                  <a:srgbClr val="0000FF"/>
                </a:solidFill>
              </a:rPr>
              <a:t> </a:t>
            </a:r>
            <a:r>
              <a:rPr lang="en-US" altLang="en-US" sz="2625" b="1">
                <a:solidFill>
                  <a:srgbClr val="000000"/>
                </a:solidFill>
              </a:rPr>
              <a:t>nối hùng dũng với một chàng hiệp sĩ cổ đeo cung ra trận.</a:t>
            </a:r>
          </a:p>
        </p:txBody>
      </p:sp>
      <p:sp>
        <p:nvSpPr>
          <p:cNvPr id="19" name="Line 10">
            <a:extLst>
              <a:ext uri="{FF2B5EF4-FFF2-40B4-BE49-F238E27FC236}">
                <a16:creationId xmlns:a16="http://schemas.microsoft.com/office/drawing/2014/main" id="{E641B801-459C-4235-AFB0-CDAE80FE234B}"/>
              </a:ext>
            </a:extLst>
          </p:cNvPr>
          <p:cNvSpPr>
            <a:spLocks noChangeShapeType="1"/>
          </p:cNvSpPr>
          <p:nvPr/>
        </p:nvSpPr>
        <p:spPr bwMode="auto">
          <a:xfrm flipV="1">
            <a:off x="2107407" y="4149328"/>
            <a:ext cx="90785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0" name="Line 10">
            <a:extLst>
              <a:ext uri="{FF2B5EF4-FFF2-40B4-BE49-F238E27FC236}">
                <a16:creationId xmlns:a16="http://schemas.microsoft.com/office/drawing/2014/main" id="{AE4AA868-2C2C-44F0-A9B2-AE103C55B1F0}"/>
              </a:ext>
            </a:extLst>
          </p:cNvPr>
          <p:cNvSpPr>
            <a:spLocks noChangeShapeType="1"/>
          </p:cNvSpPr>
          <p:nvPr/>
        </p:nvSpPr>
        <p:spPr bwMode="auto">
          <a:xfrm>
            <a:off x="3610570" y="4153793"/>
            <a:ext cx="200025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1" name="Line 12">
            <a:extLst>
              <a:ext uri="{FF2B5EF4-FFF2-40B4-BE49-F238E27FC236}">
                <a16:creationId xmlns:a16="http://schemas.microsoft.com/office/drawing/2014/main" id="{4D3F26D0-EF6E-4C9E-B1F8-CEAD8CA255DB}"/>
              </a:ext>
            </a:extLst>
          </p:cNvPr>
          <p:cNvSpPr>
            <a:spLocks noChangeShapeType="1"/>
          </p:cNvSpPr>
          <p:nvPr/>
        </p:nvSpPr>
        <p:spPr bwMode="auto">
          <a:xfrm>
            <a:off x="2347021" y="4743153"/>
            <a:ext cx="1122164" cy="1041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2" name="Line 13">
            <a:extLst>
              <a:ext uri="{FF2B5EF4-FFF2-40B4-BE49-F238E27FC236}">
                <a16:creationId xmlns:a16="http://schemas.microsoft.com/office/drawing/2014/main" id="{8A085C1A-CAC0-4A71-8656-1276E29B7C11}"/>
              </a:ext>
            </a:extLst>
          </p:cNvPr>
          <p:cNvSpPr>
            <a:spLocks noChangeShapeType="1"/>
          </p:cNvSpPr>
          <p:nvPr/>
        </p:nvSpPr>
        <p:spPr bwMode="auto">
          <a:xfrm flipV="1">
            <a:off x="4046638" y="4753570"/>
            <a:ext cx="219819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3" name="Line 14">
            <a:extLst>
              <a:ext uri="{FF2B5EF4-FFF2-40B4-BE49-F238E27FC236}">
                <a16:creationId xmlns:a16="http://schemas.microsoft.com/office/drawing/2014/main" id="{B4A89D94-1C37-4A52-8B0A-DC917F390562}"/>
              </a:ext>
            </a:extLst>
          </p:cNvPr>
          <p:cNvSpPr>
            <a:spLocks noChangeShapeType="1"/>
          </p:cNvSpPr>
          <p:nvPr/>
        </p:nvSpPr>
        <p:spPr bwMode="auto">
          <a:xfrm>
            <a:off x="2728021" y="5267028"/>
            <a:ext cx="74116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4" name="Line 15">
            <a:extLst>
              <a:ext uri="{FF2B5EF4-FFF2-40B4-BE49-F238E27FC236}">
                <a16:creationId xmlns:a16="http://schemas.microsoft.com/office/drawing/2014/main" id="{81E54E49-C44C-4A7F-BA4E-19ED0971A822}"/>
              </a:ext>
            </a:extLst>
          </p:cNvPr>
          <p:cNvSpPr>
            <a:spLocks noChangeShapeType="1"/>
          </p:cNvSpPr>
          <p:nvPr/>
        </p:nvSpPr>
        <p:spPr bwMode="auto">
          <a:xfrm flipV="1">
            <a:off x="4046638" y="5267028"/>
            <a:ext cx="2198191"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5" name="Line 16">
            <a:extLst>
              <a:ext uri="{FF2B5EF4-FFF2-40B4-BE49-F238E27FC236}">
                <a16:creationId xmlns:a16="http://schemas.microsoft.com/office/drawing/2014/main" id="{D154EC2C-A561-4156-BA0F-EC0B4BB67505}"/>
              </a:ext>
            </a:extLst>
          </p:cNvPr>
          <p:cNvSpPr>
            <a:spLocks noChangeShapeType="1"/>
          </p:cNvSpPr>
          <p:nvPr/>
        </p:nvSpPr>
        <p:spPr bwMode="auto">
          <a:xfrm>
            <a:off x="2728020" y="5835551"/>
            <a:ext cx="152995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sp>
        <p:nvSpPr>
          <p:cNvPr id="26" name="Line 17">
            <a:extLst>
              <a:ext uri="{FF2B5EF4-FFF2-40B4-BE49-F238E27FC236}">
                <a16:creationId xmlns:a16="http://schemas.microsoft.com/office/drawing/2014/main" id="{6847DE22-48C3-4238-89F9-31E2E239FE69}"/>
              </a:ext>
            </a:extLst>
          </p:cNvPr>
          <p:cNvSpPr>
            <a:spLocks noChangeShapeType="1"/>
          </p:cNvSpPr>
          <p:nvPr/>
        </p:nvSpPr>
        <p:spPr bwMode="auto">
          <a:xfrm flipV="1">
            <a:off x="4874122" y="5851922"/>
            <a:ext cx="545008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lIns="107760" tIns="53880" rIns="107760" bIns="53880"/>
          <a:lstStyle/>
          <a:p>
            <a:pPr defTabSz="857250" eaLnBrk="0" fontAlgn="base" hangingPunct="0">
              <a:spcBef>
                <a:spcPct val="0"/>
              </a:spcBef>
              <a:spcAft>
                <a:spcPct val="0"/>
              </a:spcAft>
            </a:pPr>
            <a:endParaRPr lang="en-US" sz="3375">
              <a:solidFill>
                <a:srgbClr val="000000"/>
              </a:solidFill>
              <a:latin typeface="Times New Roman" panose="02020603050405020304" pitchFamily="18" charset="0"/>
            </a:endParaRPr>
          </a:p>
        </p:txBody>
      </p:sp>
      <p:pic>
        <p:nvPicPr>
          <p:cNvPr id="5142" name="Picture 3" descr="hoa ve">
            <a:extLst>
              <a:ext uri="{FF2B5EF4-FFF2-40B4-BE49-F238E27FC236}">
                <a16:creationId xmlns:a16="http://schemas.microsoft.com/office/drawing/2014/main" id="{1F15E6AC-1DA6-46B3-9582-D93F57929A0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5400000">
            <a:off x="155526" y="-155525"/>
            <a:ext cx="988219" cy="129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3" descr="hoa ve">
            <a:extLst>
              <a:ext uri="{FF2B5EF4-FFF2-40B4-BE49-F238E27FC236}">
                <a16:creationId xmlns:a16="http://schemas.microsoft.com/office/drawing/2014/main" id="{6CD676BE-74FF-4546-94FE-D81364033C6A}"/>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rot="10800000">
            <a:off x="10897195" y="9857"/>
            <a:ext cx="1294805" cy="98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blinds(horizontal)">
                                      <p:cBhvr>
                                        <p:cTn id="7" dur="500"/>
                                        <p:tgtEl>
                                          <p:spTgt spid="63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3492"/>
                                        </p:tgtEl>
                                        <p:attrNameLst>
                                          <p:attrName>style.visibility</p:attrName>
                                        </p:attrNameLst>
                                      </p:cBhvr>
                                      <p:to>
                                        <p:strVal val="visible"/>
                                      </p:to>
                                    </p:set>
                                    <p:animEffect transition="in" filter="box(in)">
                                      <p:cBhvr>
                                        <p:cTn id="12" dur="1000"/>
                                        <p:tgtEl>
                                          <p:spTgt spid="63492"/>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63493"/>
                                        </p:tgtEl>
                                        <p:attrNameLst>
                                          <p:attrName>style.visibility</p:attrName>
                                        </p:attrNameLst>
                                      </p:cBhvr>
                                      <p:to>
                                        <p:strVal val="visible"/>
                                      </p:to>
                                    </p:set>
                                    <p:animEffect transition="in" filter="box(in)">
                                      <p:cBhvr>
                                        <p:cTn id="15" dur="1000"/>
                                        <p:tgtEl>
                                          <p:spTgt spid="6349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63494"/>
                                        </p:tgtEl>
                                        <p:attrNameLst>
                                          <p:attrName>style.visibility</p:attrName>
                                        </p:attrNameLst>
                                      </p:cBhvr>
                                      <p:to>
                                        <p:strVal val="visible"/>
                                      </p:to>
                                    </p:set>
                                    <p:animEffect transition="in" filter="box(in)">
                                      <p:cBhvr>
                                        <p:cTn id="20" dur="1000"/>
                                        <p:tgtEl>
                                          <p:spTgt spid="63494"/>
                                        </p:tgtEl>
                                      </p:cBhvr>
                                    </p:animEffect>
                                  </p:childTnLst>
                                </p:cTn>
                              </p:par>
                              <p:par>
                                <p:cTn id="21" presetID="4" presetClass="entr" presetSubtype="16" fill="hold" nodeType="withEffect">
                                  <p:stCondLst>
                                    <p:cond delay="0"/>
                                  </p:stCondLst>
                                  <p:childTnLst>
                                    <p:set>
                                      <p:cBhvr>
                                        <p:cTn id="22" dur="1" fill="hold">
                                          <p:stCondLst>
                                            <p:cond delay="0"/>
                                          </p:stCondLst>
                                        </p:cTn>
                                        <p:tgtEl>
                                          <p:spTgt spid="63495"/>
                                        </p:tgtEl>
                                        <p:attrNameLst>
                                          <p:attrName>style.visibility</p:attrName>
                                        </p:attrNameLst>
                                      </p:cBhvr>
                                      <p:to>
                                        <p:strVal val="visible"/>
                                      </p:to>
                                    </p:set>
                                    <p:animEffect transition="in" filter="box(in)">
                                      <p:cBhvr>
                                        <p:cTn id="23" dur="1000"/>
                                        <p:tgtEl>
                                          <p:spTgt spid="63495"/>
                                        </p:tgtEl>
                                      </p:cBhvr>
                                    </p:animEffect>
                                  </p:childTnLst>
                                </p:cTn>
                              </p:par>
                              <p:par>
                                <p:cTn id="24" presetID="4" presetClass="entr" presetSubtype="16" fill="hold" nodeType="withEffect">
                                  <p:stCondLst>
                                    <p:cond delay="0"/>
                                  </p:stCondLst>
                                  <p:childTnLst>
                                    <p:set>
                                      <p:cBhvr>
                                        <p:cTn id="25" dur="1" fill="hold">
                                          <p:stCondLst>
                                            <p:cond delay="0"/>
                                          </p:stCondLst>
                                        </p:cTn>
                                        <p:tgtEl>
                                          <p:spTgt spid="63496"/>
                                        </p:tgtEl>
                                        <p:attrNameLst>
                                          <p:attrName>style.visibility</p:attrName>
                                        </p:attrNameLst>
                                      </p:cBhvr>
                                      <p:to>
                                        <p:strVal val="visible"/>
                                      </p:to>
                                    </p:set>
                                    <p:animEffect transition="in" filter="box(in)">
                                      <p:cBhvr>
                                        <p:cTn id="26" dur="1000"/>
                                        <p:tgtEl>
                                          <p:spTgt spid="63496"/>
                                        </p:tgtEl>
                                      </p:cBhvr>
                                    </p:animEffect>
                                  </p:childTnLst>
                                </p:cTn>
                              </p:par>
                              <p:par>
                                <p:cTn id="27" presetID="4" presetClass="entr" presetSubtype="16" fill="hold" nodeType="withEffect">
                                  <p:stCondLst>
                                    <p:cond delay="0"/>
                                  </p:stCondLst>
                                  <p:childTnLst>
                                    <p:set>
                                      <p:cBhvr>
                                        <p:cTn id="28" dur="1" fill="hold">
                                          <p:stCondLst>
                                            <p:cond delay="0"/>
                                          </p:stCondLst>
                                        </p:cTn>
                                        <p:tgtEl>
                                          <p:spTgt spid="63497"/>
                                        </p:tgtEl>
                                        <p:attrNameLst>
                                          <p:attrName>style.visibility</p:attrName>
                                        </p:attrNameLst>
                                      </p:cBhvr>
                                      <p:to>
                                        <p:strVal val="visible"/>
                                      </p:to>
                                    </p:set>
                                    <p:animEffect transition="in" filter="box(in)">
                                      <p:cBhvr>
                                        <p:cTn id="29" dur="1000"/>
                                        <p:tgtEl>
                                          <p:spTgt spid="6349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10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ox(in)">
                                      <p:cBhvr>
                                        <p:cTn id="39" dur="1000"/>
                                        <p:tgtEl>
                                          <p:spTgt spid="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ppt_x"/>
                                          </p:val>
                                        </p:tav>
                                        <p:tav tm="100000">
                                          <p:val>
                                            <p:strVal val="#ppt_x"/>
                                          </p:val>
                                        </p:tav>
                                      </p:tavLst>
                                    </p:anim>
                                    <p:anim calcmode="lin" valueType="num">
                                      <p:cBhvr additive="base">
                                        <p:cTn id="7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31" presetClass="entr" presetSubtype="0"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1000" fill="hold"/>
                                        <p:tgtEl>
                                          <p:spTgt spid="23"/>
                                        </p:tgtEl>
                                        <p:attrNameLst>
                                          <p:attrName>ppt_w</p:attrName>
                                        </p:attrNameLst>
                                      </p:cBhvr>
                                      <p:tavLst>
                                        <p:tav tm="0">
                                          <p:val>
                                            <p:fltVal val="0"/>
                                          </p:val>
                                        </p:tav>
                                        <p:tav tm="100000">
                                          <p:val>
                                            <p:strVal val="#ppt_w"/>
                                          </p:val>
                                        </p:tav>
                                      </p:tavLst>
                                    </p:anim>
                                    <p:anim calcmode="lin" valueType="num">
                                      <p:cBhvr>
                                        <p:cTn id="77" dur="1000" fill="hold"/>
                                        <p:tgtEl>
                                          <p:spTgt spid="23"/>
                                        </p:tgtEl>
                                        <p:attrNameLst>
                                          <p:attrName>ppt_h</p:attrName>
                                        </p:attrNameLst>
                                      </p:cBhvr>
                                      <p:tavLst>
                                        <p:tav tm="0">
                                          <p:val>
                                            <p:fltVal val="0"/>
                                          </p:val>
                                        </p:tav>
                                        <p:tav tm="100000">
                                          <p:val>
                                            <p:strVal val="#ppt_h"/>
                                          </p:val>
                                        </p:tav>
                                      </p:tavLst>
                                    </p:anim>
                                    <p:anim calcmode="lin" valueType="num">
                                      <p:cBhvr>
                                        <p:cTn id="78" dur="1000" fill="hold"/>
                                        <p:tgtEl>
                                          <p:spTgt spid="23"/>
                                        </p:tgtEl>
                                        <p:attrNameLst>
                                          <p:attrName>style.rotation</p:attrName>
                                        </p:attrNameLst>
                                      </p:cBhvr>
                                      <p:tavLst>
                                        <p:tav tm="0">
                                          <p:val>
                                            <p:fltVal val="90"/>
                                          </p:val>
                                        </p:tav>
                                        <p:tav tm="100000">
                                          <p:val>
                                            <p:fltVal val="0"/>
                                          </p:val>
                                        </p:tav>
                                      </p:tavLst>
                                    </p:anim>
                                    <p:animEffect transition="in" filter="fade">
                                      <p:cBhvr>
                                        <p:cTn id="79" dur="1000"/>
                                        <p:tgtEl>
                                          <p:spTgt spid="23"/>
                                        </p:tgtEl>
                                      </p:cBhvr>
                                    </p:animEffect>
                                  </p:childTnLst>
                                </p:cTn>
                              </p:par>
                              <p:par>
                                <p:cTn id="80" presetID="3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1000" fill="hold"/>
                                        <p:tgtEl>
                                          <p:spTgt spid="24"/>
                                        </p:tgtEl>
                                        <p:attrNameLst>
                                          <p:attrName>ppt_w</p:attrName>
                                        </p:attrNameLst>
                                      </p:cBhvr>
                                      <p:tavLst>
                                        <p:tav tm="0">
                                          <p:val>
                                            <p:fltVal val="0"/>
                                          </p:val>
                                        </p:tav>
                                        <p:tav tm="100000">
                                          <p:val>
                                            <p:strVal val="#ppt_w"/>
                                          </p:val>
                                        </p:tav>
                                      </p:tavLst>
                                    </p:anim>
                                    <p:anim calcmode="lin" valueType="num">
                                      <p:cBhvr>
                                        <p:cTn id="83" dur="1000" fill="hold"/>
                                        <p:tgtEl>
                                          <p:spTgt spid="24"/>
                                        </p:tgtEl>
                                        <p:attrNameLst>
                                          <p:attrName>ppt_h</p:attrName>
                                        </p:attrNameLst>
                                      </p:cBhvr>
                                      <p:tavLst>
                                        <p:tav tm="0">
                                          <p:val>
                                            <p:fltVal val="0"/>
                                          </p:val>
                                        </p:tav>
                                        <p:tav tm="100000">
                                          <p:val>
                                            <p:strVal val="#ppt_h"/>
                                          </p:val>
                                        </p:tav>
                                      </p:tavLst>
                                    </p:anim>
                                    <p:anim calcmode="lin" valueType="num">
                                      <p:cBhvr>
                                        <p:cTn id="84" dur="1000" fill="hold"/>
                                        <p:tgtEl>
                                          <p:spTgt spid="24"/>
                                        </p:tgtEl>
                                        <p:attrNameLst>
                                          <p:attrName>style.rotation</p:attrName>
                                        </p:attrNameLst>
                                      </p:cBhvr>
                                      <p:tavLst>
                                        <p:tav tm="0">
                                          <p:val>
                                            <p:fltVal val="90"/>
                                          </p:val>
                                        </p:tav>
                                        <p:tav tm="100000">
                                          <p:val>
                                            <p:fltVal val="0"/>
                                          </p:val>
                                        </p:tav>
                                      </p:tavLst>
                                    </p:anim>
                                    <p:animEffect transition="in" filter="fade">
                                      <p:cBhvr>
                                        <p:cTn id="85" dur="1000"/>
                                        <p:tgtEl>
                                          <p:spTgt spid="2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31" presetClass="entr" presetSubtype="0" fill="hold"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1000" fill="hold"/>
                                        <p:tgtEl>
                                          <p:spTgt spid="25"/>
                                        </p:tgtEl>
                                        <p:attrNameLst>
                                          <p:attrName>ppt_w</p:attrName>
                                        </p:attrNameLst>
                                      </p:cBhvr>
                                      <p:tavLst>
                                        <p:tav tm="0">
                                          <p:val>
                                            <p:fltVal val="0"/>
                                          </p:val>
                                        </p:tav>
                                        <p:tav tm="100000">
                                          <p:val>
                                            <p:strVal val="#ppt_w"/>
                                          </p:val>
                                        </p:tav>
                                      </p:tavLst>
                                    </p:anim>
                                    <p:anim calcmode="lin" valueType="num">
                                      <p:cBhvr>
                                        <p:cTn id="97" dur="1000" fill="hold"/>
                                        <p:tgtEl>
                                          <p:spTgt spid="25"/>
                                        </p:tgtEl>
                                        <p:attrNameLst>
                                          <p:attrName>ppt_h</p:attrName>
                                        </p:attrNameLst>
                                      </p:cBhvr>
                                      <p:tavLst>
                                        <p:tav tm="0">
                                          <p:val>
                                            <p:fltVal val="0"/>
                                          </p:val>
                                        </p:tav>
                                        <p:tav tm="100000">
                                          <p:val>
                                            <p:strVal val="#ppt_h"/>
                                          </p:val>
                                        </p:tav>
                                      </p:tavLst>
                                    </p:anim>
                                    <p:anim calcmode="lin" valueType="num">
                                      <p:cBhvr>
                                        <p:cTn id="98" dur="1000" fill="hold"/>
                                        <p:tgtEl>
                                          <p:spTgt spid="25"/>
                                        </p:tgtEl>
                                        <p:attrNameLst>
                                          <p:attrName>style.rotation</p:attrName>
                                        </p:attrNameLst>
                                      </p:cBhvr>
                                      <p:tavLst>
                                        <p:tav tm="0">
                                          <p:val>
                                            <p:fltVal val="90"/>
                                          </p:val>
                                        </p:tav>
                                        <p:tav tm="100000">
                                          <p:val>
                                            <p:fltVal val="0"/>
                                          </p:val>
                                        </p:tav>
                                      </p:tavLst>
                                    </p:anim>
                                    <p:animEffect transition="in" filter="fade">
                                      <p:cBhvr>
                                        <p:cTn id="99" dur="1000"/>
                                        <p:tgtEl>
                                          <p:spTgt spid="25"/>
                                        </p:tgtEl>
                                      </p:cBhvr>
                                    </p:animEffect>
                                  </p:childTnLst>
                                </p:cTn>
                              </p:par>
                              <p:par>
                                <p:cTn id="100" presetID="31" presetClass="entr" presetSubtype="0" fill="hold"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1000" fill="hold"/>
                                        <p:tgtEl>
                                          <p:spTgt spid="26"/>
                                        </p:tgtEl>
                                        <p:attrNameLst>
                                          <p:attrName>ppt_w</p:attrName>
                                        </p:attrNameLst>
                                      </p:cBhvr>
                                      <p:tavLst>
                                        <p:tav tm="0">
                                          <p:val>
                                            <p:fltVal val="0"/>
                                          </p:val>
                                        </p:tav>
                                        <p:tav tm="100000">
                                          <p:val>
                                            <p:strVal val="#ppt_w"/>
                                          </p:val>
                                        </p:tav>
                                      </p:tavLst>
                                    </p:anim>
                                    <p:anim calcmode="lin" valueType="num">
                                      <p:cBhvr>
                                        <p:cTn id="103" dur="1000" fill="hold"/>
                                        <p:tgtEl>
                                          <p:spTgt spid="26"/>
                                        </p:tgtEl>
                                        <p:attrNameLst>
                                          <p:attrName>ppt_h</p:attrName>
                                        </p:attrNameLst>
                                      </p:cBhvr>
                                      <p:tavLst>
                                        <p:tav tm="0">
                                          <p:val>
                                            <p:fltVal val="0"/>
                                          </p:val>
                                        </p:tav>
                                        <p:tav tm="100000">
                                          <p:val>
                                            <p:strVal val="#ppt_h"/>
                                          </p:val>
                                        </p:tav>
                                      </p:tavLst>
                                    </p:anim>
                                    <p:anim calcmode="lin" valueType="num">
                                      <p:cBhvr>
                                        <p:cTn id="104" dur="1000" fill="hold"/>
                                        <p:tgtEl>
                                          <p:spTgt spid="26"/>
                                        </p:tgtEl>
                                        <p:attrNameLst>
                                          <p:attrName>style.rotation</p:attrName>
                                        </p:attrNameLst>
                                      </p:cBhvr>
                                      <p:tavLst>
                                        <p:tav tm="0">
                                          <p:val>
                                            <p:fltVal val="90"/>
                                          </p:val>
                                        </p:tav>
                                        <p:tav tm="100000">
                                          <p:val>
                                            <p:fltVal val="0"/>
                                          </p:val>
                                        </p:tav>
                                      </p:tavLst>
                                    </p:anim>
                                    <p:animEffect transition="in" filter="fade">
                                      <p:cBhvr>
                                        <p:cTn id="10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p:bldP spid="63492" grpId="0"/>
      <p:bldP spid="63493" grpId="0"/>
      <p:bldP spid="13"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790</Words>
  <Application>Microsoft Office PowerPoint</Application>
  <PresentationFormat>Widescreen</PresentationFormat>
  <Paragraphs>93</Paragraphs>
  <Slides>13</Slides>
  <Notes>2</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宋体</vt:lpstr>
      <vt:lpstr>#9Slide02 Noi dung dai</vt:lpstr>
      <vt:lpstr>#9Slide02 Tieu de dai</vt:lpstr>
      <vt:lpstr>.VnTime</vt:lpstr>
      <vt:lpstr>Arial</vt:lpstr>
      <vt:lpstr>Calibri</vt:lpstr>
      <vt:lpstr>等线</vt:lpstr>
      <vt:lpstr>iCiel Cadena</vt:lpstr>
      <vt:lpstr>Tahoma</vt:lpstr>
      <vt:lpstr>Times New Roman</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Yen Cun</dc:creator>
  <cp:lastModifiedBy>ADMIN</cp:lastModifiedBy>
  <cp:revision>5</cp:revision>
  <dcterms:created xsi:type="dcterms:W3CDTF">2021-12-01T12:59:57Z</dcterms:created>
  <dcterms:modified xsi:type="dcterms:W3CDTF">2021-12-09T02:47:13Z</dcterms:modified>
</cp:coreProperties>
</file>